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4"/>
    <p:sldMasterId id="2147483688" r:id="rId5"/>
    <p:sldMasterId id="2147483699" r:id="rId6"/>
    <p:sldMasterId id="2147483709" r:id="rId7"/>
    <p:sldMasterId id="2147483719" r:id="rId8"/>
    <p:sldMasterId id="2147483729" r:id="rId9"/>
    <p:sldMasterId id="2147483739" r:id="rId10"/>
  </p:sldMasterIdLst>
  <p:notesMasterIdLst>
    <p:notesMasterId r:id="rId36"/>
  </p:notesMasterIdLst>
  <p:sldIdLst>
    <p:sldId id="1059" r:id="rId11"/>
    <p:sldId id="1054" r:id="rId12"/>
    <p:sldId id="1061" r:id="rId13"/>
    <p:sldId id="1062" r:id="rId14"/>
    <p:sldId id="1063" r:id="rId15"/>
    <p:sldId id="1064" r:id="rId16"/>
    <p:sldId id="1065" r:id="rId17"/>
    <p:sldId id="1066" r:id="rId18"/>
    <p:sldId id="1067" r:id="rId19"/>
    <p:sldId id="1057" r:id="rId20"/>
    <p:sldId id="1068" r:id="rId21"/>
    <p:sldId id="1071" r:id="rId22"/>
    <p:sldId id="1069" r:id="rId23"/>
    <p:sldId id="1072" r:id="rId24"/>
    <p:sldId id="621" r:id="rId25"/>
    <p:sldId id="811" r:id="rId26"/>
    <p:sldId id="1058" r:id="rId27"/>
    <p:sldId id="292" r:id="rId28"/>
    <p:sldId id="623" r:id="rId29"/>
    <p:sldId id="1053" r:id="rId30"/>
    <p:sldId id="638" r:id="rId31"/>
    <p:sldId id="640" r:id="rId32"/>
    <p:sldId id="1025" r:id="rId33"/>
    <p:sldId id="639" r:id="rId34"/>
    <p:sldId id="1074" r:id="rId35"/>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4AD679"/>
    <a:srgbClr val="FF6400"/>
    <a:srgbClr val="FF4C00"/>
    <a:srgbClr val="FF863B"/>
    <a:srgbClr val="0000FF"/>
    <a:srgbClr val="0F3C6C"/>
    <a:srgbClr val="919191"/>
    <a:srgbClr val="3777BC"/>
    <a:srgbClr val="F5835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44" autoAdjust="0"/>
    <p:restoredTop sz="71769" autoAdjust="0"/>
  </p:normalViewPr>
  <p:slideViewPr>
    <p:cSldViewPr snapToGrid="0" snapToObjects="1">
      <p:cViewPr varScale="1">
        <p:scale>
          <a:sx n="75" d="100"/>
          <a:sy n="75" d="100"/>
        </p:scale>
        <p:origin x="72" y="54"/>
      </p:cViewPr>
      <p:guideLst>
        <p:guide orient="horz" pos="2160"/>
        <p:guide pos="3840"/>
      </p:guideLst>
    </p:cSldViewPr>
  </p:slideViewPr>
  <p:notesTextViewPr>
    <p:cViewPr>
      <p:scale>
        <a:sx n="100" d="100"/>
        <a:sy n="100" d="100"/>
      </p:scale>
      <p:origin x="0" y="0"/>
    </p:cViewPr>
  </p:notesTextViewPr>
  <p:sorterViewPr>
    <p:cViewPr>
      <p:scale>
        <a:sx n="90" d="100"/>
        <a:sy n="90" d="100"/>
      </p:scale>
      <p:origin x="0" y="-1200"/>
    </p:cViewPr>
  </p:sorterViewPr>
  <p:notesViewPr>
    <p:cSldViewPr snapToGrid="0" snapToObjects="1">
      <p:cViewPr varScale="1">
        <p:scale>
          <a:sx n="81" d="100"/>
          <a:sy n="81" d="100"/>
        </p:scale>
        <p:origin x="3144"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slide" Target="slides/slide24.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8"/>
          </a:xfrm>
          <a:prstGeom prst="rect">
            <a:avLst/>
          </a:prstGeom>
        </p:spPr>
        <p:txBody>
          <a:bodyPr vert="horz" lIns="96069" tIns="48034" rIns="96069" bIns="48034" rtlCol="0"/>
          <a:lstStyle>
            <a:lvl1pPr algn="l">
              <a:defRPr sz="1300"/>
            </a:lvl1pPr>
          </a:lstStyle>
          <a:p>
            <a:endParaRPr lang="en-US"/>
          </a:p>
        </p:txBody>
      </p:sp>
      <p:sp>
        <p:nvSpPr>
          <p:cNvPr id="3" name="Date Placeholder 2"/>
          <p:cNvSpPr>
            <a:spLocks noGrp="1"/>
          </p:cNvSpPr>
          <p:nvPr>
            <p:ph type="dt" idx="1"/>
          </p:nvPr>
        </p:nvSpPr>
        <p:spPr>
          <a:xfrm>
            <a:off x="4143587" y="0"/>
            <a:ext cx="3169920" cy="481728"/>
          </a:xfrm>
          <a:prstGeom prst="rect">
            <a:avLst/>
          </a:prstGeom>
        </p:spPr>
        <p:txBody>
          <a:bodyPr vert="horz" lIns="96069" tIns="48034" rIns="96069" bIns="48034" rtlCol="0"/>
          <a:lstStyle>
            <a:lvl1pPr algn="r">
              <a:defRPr sz="1300"/>
            </a:lvl1pPr>
          </a:lstStyle>
          <a:p>
            <a:fld id="{5184959B-8C51-450E-9094-C4594AFBC5F7}" type="datetimeFigureOut">
              <a:rPr lang="en-US" smtClean="0"/>
              <a:t>7/25/2017</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069" tIns="48034" rIns="96069" bIns="48034" rtlCol="0" anchor="ctr"/>
          <a:lstStyle/>
          <a:p>
            <a:endParaRPr lang="en-US"/>
          </a:p>
        </p:txBody>
      </p:sp>
      <p:sp>
        <p:nvSpPr>
          <p:cNvPr id="5" name="Notes Placeholder 4"/>
          <p:cNvSpPr>
            <a:spLocks noGrp="1"/>
          </p:cNvSpPr>
          <p:nvPr>
            <p:ph type="body" sz="quarter" idx="3"/>
          </p:nvPr>
        </p:nvSpPr>
        <p:spPr>
          <a:xfrm>
            <a:off x="731520" y="4620580"/>
            <a:ext cx="5852160" cy="3780473"/>
          </a:xfrm>
          <a:prstGeom prst="rect">
            <a:avLst/>
          </a:prstGeom>
        </p:spPr>
        <p:txBody>
          <a:bodyPr vert="horz" lIns="96069" tIns="48034" rIns="96069" bIns="4803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7"/>
            <a:ext cx="3169920" cy="481727"/>
          </a:xfrm>
          <a:prstGeom prst="rect">
            <a:avLst/>
          </a:prstGeom>
        </p:spPr>
        <p:txBody>
          <a:bodyPr vert="horz" lIns="96069" tIns="48034" rIns="96069" bIns="48034"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7"/>
            <a:ext cx="3169920" cy="481727"/>
          </a:xfrm>
          <a:prstGeom prst="rect">
            <a:avLst/>
          </a:prstGeom>
        </p:spPr>
        <p:txBody>
          <a:bodyPr vert="horz" lIns="96069" tIns="48034" rIns="96069" bIns="48034" rtlCol="0" anchor="b"/>
          <a:lstStyle>
            <a:lvl1pPr algn="r">
              <a:defRPr sz="1300"/>
            </a:lvl1pPr>
          </a:lstStyle>
          <a:p>
            <a:fld id="{602819BA-0A9B-4CA4-9585-989FD8D8A41B}" type="slidenum">
              <a:rPr lang="en-US" smtClean="0"/>
              <a:t>‹#›</a:t>
            </a:fld>
            <a:endParaRPr lang="en-US"/>
          </a:p>
        </p:txBody>
      </p:sp>
    </p:spTree>
    <p:extLst>
      <p:ext uri="{BB962C8B-B14F-4D97-AF65-F5344CB8AC3E}">
        <p14:creationId xmlns:p14="http://schemas.microsoft.com/office/powerpoint/2010/main" val="2982797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en.wikipedia.org/wiki/Son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a:t>
            </a:r>
            <a:r>
              <a:rPr lang="en-US" baseline="0" dirty="0" smtClean="0"/>
              <a:t> to LT Academy Driver Features </a:t>
            </a:r>
            <a:endParaRPr lang="en-US" dirty="0"/>
          </a:p>
        </p:txBody>
      </p:sp>
      <p:sp>
        <p:nvSpPr>
          <p:cNvPr id="4" name="Slide Number Placeholder 3"/>
          <p:cNvSpPr>
            <a:spLocks noGrp="1"/>
          </p:cNvSpPr>
          <p:nvPr>
            <p:ph type="sldNum" sz="quarter" idx="10"/>
          </p:nvPr>
        </p:nvSpPr>
        <p:spPr/>
        <p:txBody>
          <a:bodyPr/>
          <a:lstStyle/>
          <a:p>
            <a:fld id="{602819BA-0A9B-4CA4-9585-989FD8D8A41B}" type="slidenum">
              <a:rPr lang="en-US" smtClean="0"/>
              <a:t>1</a:t>
            </a:fld>
            <a:endParaRPr lang="en-US"/>
          </a:p>
        </p:txBody>
      </p:sp>
    </p:spTree>
    <p:extLst>
      <p:ext uri="{BB962C8B-B14F-4D97-AF65-F5344CB8AC3E}">
        <p14:creationId xmlns:p14="http://schemas.microsoft.com/office/powerpoint/2010/main" val="2568360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smtClean="0"/>
              <a:t>The LT Series truck is noticeably quieter</a:t>
            </a:r>
            <a:r>
              <a:rPr lang="en-US" baseline="0" dirty="0" smtClean="0"/>
              <a:t> inside the cabin and people have noticed and commented on it. We have reduced wind noise, improved the door seals and floor insulation. Some of the items we optimized were, removal of the vent window eliminated an additional sealing surface which could contribute to wind noise. We also improved the sealing area on the doors and the doors are 2 times stiffer than the ProStar model. The door seal improvement not only helped with wind noise but it should help with the customers that had a concern with their foot or leg getting cold. The Pedestal mirrors and the hood shape as well as the transition of the hood to the door has not only helped with aerodynamics but wind noise too.  The LT Series Truck has a 4 sones improvement in wind noise over the quietest </a:t>
            </a:r>
            <a:r>
              <a:rPr lang="en-US" baseline="0" dirty="0" err="1" smtClean="0"/>
              <a:t>ProStars</a:t>
            </a:r>
            <a:r>
              <a:rPr lang="en-US" baseline="0" dirty="0" smtClean="0"/>
              <a:t>. </a:t>
            </a:r>
          </a:p>
          <a:p>
            <a:r>
              <a:rPr lang="en-US" dirty="0" smtClean="0"/>
              <a:t>Sones are a linear measurement of</a:t>
            </a:r>
            <a:r>
              <a:rPr lang="en-US" baseline="0" dirty="0" smtClean="0"/>
              <a:t> how sound is sensed. </a:t>
            </a:r>
            <a:r>
              <a:rPr lang="en-US" dirty="0" smtClean="0"/>
              <a:t>A </a:t>
            </a:r>
            <a:r>
              <a:rPr lang="en-US" i="1" dirty="0" err="1" smtClean="0">
                <a:hlinkClick r:id="rId3"/>
              </a:rPr>
              <a:t>sone</a:t>
            </a:r>
            <a:r>
              <a:rPr lang="en-US" dirty="0" smtClean="0"/>
              <a:t> is a measurement of sound in terms of the comfortable hearing level for the average listener. The lower the </a:t>
            </a:r>
            <a:r>
              <a:rPr lang="en-US" dirty="0" err="1" smtClean="0"/>
              <a:t>sone</a:t>
            </a:r>
            <a:r>
              <a:rPr lang="en-US" dirty="0" smtClean="0"/>
              <a:t> value, the more comfortable the listening environment will be. Normal human conversation occurs at 1 to 4 sones. </a:t>
            </a:r>
            <a:endParaRPr lang="en-US" dirty="0"/>
          </a:p>
        </p:txBody>
      </p:sp>
      <p:sp>
        <p:nvSpPr>
          <p:cNvPr id="4" name="Slide Number Placeholder 3"/>
          <p:cNvSpPr>
            <a:spLocks noGrp="1"/>
          </p:cNvSpPr>
          <p:nvPr>
            <p:ph type="sldNum" sz="quarter" idx="10"/>
          </p:nvPr>
        </p:nvSpPr>
        <p:spPr/>
        <p:txBody>
          <a:bodyPr/>
          <a:lstStyle/>
          <a:p>
            <a:fld id="{602819BA-0A9B-4CA4-9585-989FD8D8A41B}" type="slidenum">
              <a:rPr lang="en-US" smtClean="0"/>
              <a:t>10</a:t>
            </a:fld>
            <a:endParaRPr lang="en-US"/>
          </a:p>
        </p:txBody>
      </p:sp>
    </p:spTree>
    <p:extLst>
      <p:ext uri="{BB962C8B-B14F-4D97-AF65-F5344CB8AC3E}">
        <p14:creationId xmlns:p14="http://schemas.microsoft.com/office/powerpoint/2010/main" val="304750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smtClean="0"/>
              <a:t>On</a:t>
            </a:r>
            <a:r>
              <a:rPr lang="en-US" baseline="0" dirty="0" smtClean="0"/>
              <a:t> the interior we have made improvements too. The drivers asked for the air horn lanyard to come back. When they explained that when they are in an evasive maneuver it is hard to find a button on the steering wheel that is moving. So the lanyard is back on the roof at the top front of the drivers door opening. The doors were changed to enhance both comfort and visibility.  The interior panels are now made with a material called TPO. </a:t>
            </a:r>
            <a:r>
              <a:rPr lang="en-US" baseline="0" dirty="0" err="1" smtClean="0"/>
              <a:t>Thi</a:t>
            </a:r>
            <a:r>
              <a:rPr lang="en-US" baseline="0" dirty="0" smtClean="0"/>
              <a:t> material helps reduces squeak when panels come together overall helping to reduce bump squeak and rattle concerns.  </a:t>
            </a:r>
            <a:endParaRPr lang="en-US" dirty="0"/>
          </a:p>
        </p:txBody>
      </p:sp>
      <p:sp>
        <p:nvSpPr>
          <p:cNvPr id="4" name="Slide Number Placeholder 3"/>
          <p:cNvSpPr>
            <a:spLocks noGrp="1"/>
          </p:cNvSpPr>
          <p:nvPr>
            <p:ph type="sldNum" sz="quarter" idx="10"/>
          </p:nvPr>
        </p:nvSpPr>
        <p:spPr/>
        <p:txBody>
          <a:bodyPr/>
          <a:lstStyle/>
          <a:p>
            <a:fld id="{602819BA-0A9B-4CA4-9585-989FD8D8A41B}"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0397084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We are mentioning the engine cooling fan</a:t>
            </a:r>
            <a:r>
              <a:rPr lang="en-US" sz="1200" kern="1200" baseline="0" dirty="0" smtClean="0">
                <a:solidFill>
                  <a:schemeClr val="tx1"/>
                </a:solidFill>
                <a:latin typeface="+mn-lt"/>
                <a:ea typeface="+mn-ea"/>
                <a:cs typeface="+mn-cs"/>
              </a:rPr>
              <a:t> here on interior because of the impact to interior noise. We have changed the cooling package on the LT and what that means is we do not need as many fan blades to cool the engine. </a:t>
            </a:r>
            <a:r>
              <a:rPr lang="en-US" sz="1200" kern="1200" dirty="0" smtClean="0">
                <a:solidFill>
                  <a:schemeClr val="tx1"/>
                </a:solidFill>
                <a:latin typeface="+mn-lt"/>
                <a:ea typeface="+mn-ea"/>
                <a:cs typeface="+mn-cs"/>
              </a:rPr>
              <a:t>Currently the ProStar has 11 blades for N13 and the ISX15.</a:t>
            </a:r>
            <a:r>
              <a:rPr lang="en-US" sz="1200" kern="1200" baseline="0" dirty="0" smtClean="0">
                <a:solidFill>
                  <a:schemeClr val="tx1"/>
                </a:solidFill>
                <a:latin typeface="+mn-lt"/>
                <a:ea typeface="+mn-ea"/>
                <a:cs typeface="+mn-cs"/>
              </a:rPr>
              <a:t> With the LT we will have 9 fan blades with the Cummins X15 and only 6 fan blades with the A26 engine (2017 International 12.4 liter).  Not only does this reduce noise but it also takes less horsepower to turn few blades. </a:t>
            </a:r>
          </a:p>
          <a:p>
            <a:r>
              <a:rPr lang="en-US" sz="1200" kern="1200" baseline="0" dirty="0" smtClean="0">
                <a:solidFill>
                  <a:schemeClr val="tx1"/>
                </a:solidFill>
                <a:latin typeface="+mn-lt"/>
                <a:ea typeface="+mn-ea"/>
                <a:cs typeface="+mn-cs"/>
              </a:rPr>
              <a:t>I mentioned earlier the we completely redesigned the HVAC system on the LT. We now have the Best In Class HVAC for Class 8 Trucks. We now have five dash outlets which is one more than we had with the ProStar. This improves the airflow throughout the cab and the vents can now be fully closed if desired. This should help with the concern that we have heard in the past with cold air blowing on the drivers hands with the A/C on. It also should help with air blowing on the drivers eyes drying them out, increasing fatigue. </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02819BA-0A9B-4CA4-9585-989FD8D8A41B}"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31544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smtClean="0"/>
              <a:t>Additional</a:t>
            </a:r>
            <a:r>
              <a:rPr lang="en-US" baseline="0" dirty="0" smtClean="0"/>
              <a:t> interior changes include the moving of the hazard switch to the wing panel rather than on the steering column. Trucks use the hazard switch frequently when making deliveries or stopping so it is easier to get to on the dash and not reaching through the steering wheel. If the LT is equipped with the premium cluster it will have a pagination switch which is located just to the right of the steering column. Storage is improved too. We have both cup and bottle holders and a deeper door map pocket as the drivers requested. We also added compartments to the dash. If you do not order the driver information center it will be a storage bin rather than a blank area. </a:t>
            </a:r>
            <a:endParaRPr lang="en-US" dirty="0"/>
          </a:p>
        </p:txBody>
      </p:sp>
      <p:sp>
        <p:nvSpPr>
          <p:cNvPr id="4" name="Slide Number Placeholder 3"/>
          <p:cNvSpPr>
            <a:spLocks noGrp="1"/>
          </p:cNvSpPr>
          <p:nvPr>
            <p:ph type="sldNum" sz="quarter" idx="10"/>
          </p:nvPr>
        </p:nvSpPr>
        <p:spPr/>
        <p:txBody>
          <a:bodyPr/>
          <a:lstStyle/>
          <a:p>
            <a:fld id="{602819BA-0A9B-4CA4-9585-989FD8D8A41B}"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828284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smtClean="0"/>
              <a:t>The controls were designed to have</a:t>
            </a:r>
            <a:r>
              <a:rPr lang="en-US" baseline="0" dirty="0" smtClean="0"/>
              <a:t> the items that are used most frequently closer to the driver.  The trailer brake was moved up to the center of the contoured wing panel were it is easy to use. The LT has one Auxiliary Power Outlet and one USB charger port standard, and there are storage cubby's nearby to hold the device being charged so we do not have cords draped all over. Door locks and window switches changed to a more modern automotive style too. </a:t>
            </a:r>
            <a:endParaRPr lang="en-US" dirty="0"/>
          </a:p>
        </p:txBody>
      </p:sp>
      <p:sp>
        <p:nvSpPr>
          <p:cNvPr id="4" name="Slide Number Placeholder 3"/>
          <p:cNvSpPr>
            <a:spLocks noGrp="1"/>
          </p:cNvSpPr>
          <p:nvPr>
            <p:ph type="sldNum" sz="quarter" idx="10"/>
          </p:nvPr>
        </p:nvSpPr>
        <p:spPr/>
        <p:txBody>
          <a:bodyPr/>
          <a:lstStyle/>
          <a:p>
            <a:fld id="{602819BA-0A9B-4CA4-9585-989FD8D8A41B}"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8127138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smtClean="0"/>
              <a:t>The HVAC controls</a:t>
            </a:r>
            <a:r>
              <a:rPr lang="en-US" baseline="0" dirty="0" smtClean="0"/>
              <a:t> are all new for the LT Series Truck. We wanted to have the best in class HVAC and the new controls helped us reach that goal. As you can see we now have a Max Defrost button as well as the Max A/C button but both can be overridden if desired. In addition the A/C can be operated in all modes now. We will talk more about the performance in the LT Academy Uptime WBT.  </a:t>
            </a:r>
            <a:endParaRPr lang="en-US" dirty="0"/>
          </a:p>
        </p:txBody>
      </p:sp>
      <p:sp>
        <p:nvSpPr>
          <p:cNvPr id="4" name="Slide Number Placeholder 3"/>
          <p:cNvSpPr>
            <a:spLocks noGrp="1"/>
          </p:cNvSpPr>
          <p:nvPr>
            <p:ph type="sldNum" sz="quarter" idx="10"/>
          </p:nvPr>
        </p:nvSpPr>
        <p:spPr/>
        <p:txBody>
          <a:bodyPr/>
          <a:lstStyle/>
          <a:p>
            <a:fld id="{602819BA-0A9B-4CA4-9585-989FD8D8A41B}" type="slidenum">
              <a:rPr lang="en-US" smtClean="0"/>
              <a:t>15</a:t>
            </a:fld>
            <a:endParaRPr lang="en-US"/>
          </a:p>
        </p:txBody>
      </p:sp>
    </p:spTree>
    <p:extLst>
      <p:ext uri="{BB962C8B-B14F-4D97-AF65-F5344CB8AC3E}">
        <p14:creationId xmlns:p14="http://schemas.microsoft.com/office/powerpoint/2010/main" val="1918264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item</a:t>
            </a:r>
            <a:r>
              <a:rPr lang="en-US" baseline="0" dirty="0" smtClean="0"/>
              <a:t> we heard from clinics with decision makers was the switches and steering wheel controls wear out negatively impacting residual value. So all the MUX switches and steering wheel controls are now laser etched so you they should not wear through and they are backlit too.  We also added the ISO symbols for identification and blue tooth, cruise controls cancel and radio controls are now available with the steering wheel controls.</a:t>
            </a:r>
            <a:endParaRPr lang="en-US" dirty="0"/>
          </a:p>
        </p:txBody>
      </p:sp>
      <p:sp>
        <p:nvSpPr>
          <p:cNvPr id="4" name="Slide Number Placeholder 3"/>
          <p:cNvSpPr>
            <a:spLocks noGrp="1"/>
          </p:cNvSpPr>
          <p:nvPr>
            <p:ph type="sldNum" sz="quarter" idx="10"/>
          </p:nvPr>
        </p:nvSpPr>
        <p:spPr/>
        <p:txBody>
          <a:bodyPr/>
          <a:lstStyle/>
          <a:p>
            <a:fld id="{602819BA-0A9B-4CA4-9585-989FD8D8A41B}" type="slidenum">
              <a:rPr lang="en-US" smtClean="0"/>
              <a:t>16</a:t>
            </a:fld>
            <a:endParaRPr lang="en-US"/>
          </a:p>
        </p:txBody>
      </p:sp>
    </p:spTree>
    <p:extLst>
      <p:ext uri="{BB962C8B-B14F-4D97-AF65-F5344CB8AC3E}">
        <p14:creationId xmlns:p14="http://schemas.microsoft.com/office/powerpoint/2010/main" val="7145265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smtClean="0"/>
              <a:t>The Bluetooth</a:t>
            </a:r>
            <a:r>
              <a:rPr lang="en-US" baseline="0" dirty="0" smtClean="0"/>
              <a:t> microphone in relocated near to the drivers head area on the A pillar as you can see in the image on the right. If you remember we reduced the interior noise by 4 sones so the driver should be able to speak with a normal voice level. The image on the left is of the new Bluetooth steering wheel controls so the driver does not have to take their hands off the steering wheel to pick up or hang up which is obviously safer. </a:t>
            </a:r>
            <a:endParaRPr lang="en-US" dirty="0"/>
          </a:p>
        </p:txBody>
      </p:sp>
      <p:sp>
        <p:nvSpPr>
          <p:cNvPr id="4" name="Slide Number Placeholder 3"/>
          <p:cNvSpPr>
            <a:spLocks noGrp="1"/>
          </p:cNvSpPr>
          <p:nvPr>
            <p:ph type="sldNum" sz="quarter" idx="10"/>
          </p:nvPr>
        </p:nvSpPr>
        <p:spPr/>
        <p:txBody>
          <a:bodyPr/>
          <a:lstStyle/>
          <a:p>
            <a:fld id="{602819BA-0A9B-4CA4-9585-989FD8D8A41B}" type="slidenum">
              <a:rPr lang="en-US" smtClean="0"/>
              <a:t>17</a:t>
            </a:fld>
            <a:endParaRPr lang="en-US"/>
          </a:p>
        </p:txBody>
      </p:sp>
    </p:spTree>
    <p:extLst>
      <p:ext uri="{BB962C8B-B14F-4D97-AF65-F5344CB8AC3E}">
        <p14:creationId xmlns:p14="http://schemas.microsoft.com/office/powerpoint/2010/main" val="16021958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our new Stalk Shifter. It integrates</a:t>
            </a:r>
            <a:r>
              <a:rPr lang="en-US" baseline="0" dirty="0" smtClean="0"/>
              <a:t> the gear selector, engine brake and manual shifting into one controller. It is located on the right side of the steering column and is robust enough to be easily used with winter gloves. This will be used with Automated Manual Transmissions as well as the automatic transmissions. By moving the stalk up or down you can control the engine brake. If you rotate the end forward it goes into a forward gear and if you rotate it backward from neutral it goes into reverse. You can also manually select the gear you want by pushing away or pulling toward you the end of the stalk. It is also important to note that we here are International are the first to offer the stalk shifter with Allison transmissions.   </a:t>
            </a:r>
            <a:endParaRPr lang="en-US" dirty="0"/>
          </a:p>
        </p:txBody>
      </p:sp>
      <p:sp>
        <p:nvSpPr>
          <p:cNvPr id="4" name="Slide Number Placeholder 3"/>
          <p:cNvSpPr>
            <a:spLocks noGrp="1"/>
          </p:cNvSpPr>
          <p:nvPr>
            <p:ph type="sldNum" sz="quarter" idx="10"/>
          </p:nvPr>
        </p:nvSpPr>
        <p:spPr/>
        <p:txBody>
          <a:bodyPr/>
          <a:lstStyle/>
          <a:p>
            <a:fld id="{602819BA-0A9B-4CA4-9585-989FD8D8A41B}" type="slidenum">
              <a:rPr lang="en-US" smtClean="0"/>
              <a:t>18</a:t>
            </a:fld>
            <a:endParaRPr lang="en-US"/>
          </a:p>
        </p:txBody>
      </p:sp>
    </p:spTree>
    <p:extLst>
      <p:ext uri="{BB962C8B-B14F-4D97-AF65-F5344CB8AC3E}">
        <p14:creationId xmlns:p14="http://schemas.microsoft.com/office/powerpoint/2010/main" val="3741714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smtClean="0"/>
              <a:t>We will</a:t>
            </a:r>
            <a:r>
              <a:rPr lang="en-US" baseline="0" dirty="0" smtClean="0"/>
              <a:t> talk more about the cluster in a minute, but with the stalk shifter the driver does not have to take their eyes off the road to look for the shifter nor to see what gear they are in. That information is on the cluster and stalk shifter is easily located and accessible with hands on or </a:t>
            </a:r>
            <a:r>
              <a:rPr lang="en-US" baseline="0" smtClean="0"/>
              <a:t>near the </a:t>
            </a:r>
            <a:r>
              <a:rPr lang="en-US" baseline="0" dirty="0" smtClean="0"/>
              <a:t>steering wheel </a:t>
            </a:r>
            <a:endParaRPr lang="en-US" dirty="0"/>
          </a:p>
        </p:txBody>
      </p:sp>
      <p:sp>
        <p:nvSpPr>
          <p:cNvPr id="4" name="Slide Number Placeholder 3"/>
          <p:cNvSpPr>
            <a:spLocks noGrp="1"/>
          </p:cNvSpPr>
          <p:nvPr>
            <p:ph type="sldNum" sz="quarter" idx="10"/>
          </p:nvPr>
        </p:nvSpPr>
        <p:spPr/>
        <p:txBody>
          <a:bodyPr/>
          <a:lstStyle/>
          <a:p>
            <a:fld id="{602819BA-0A9B-4CA4-9585-989FD8D8A41B}" type="slidenum">
              <a:rPr lang="en-US" smtClean="0"/>
              <a:t>19</a:t>
            </a:fld>
            <a:endParaRPr lang="en-US"/>
          </a:p>
        </p:txBody>
      </p:sp>
    </p:spTree>
    <p:extLst>
      <p:ext uri="{BB962C8B-B14F-4D97-AF65-F5344CB8AC3E}">
        <p14:creationId xmlns:p14="http://schemas.microsoft.com/office/powerpoint/2010/main" val="1447931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
            </a:r>
            <a:r>
              <a:rPr lang="en-US" baseline="0" dirty="0" smtClean="0"/>
              <a:t>e will look at Driver Features for the LT Series truck. Next we cover Ergonomics including ingress and egress as well as interior knee room. Then we will take a look at the visibility improvements and finally we will cover the interior features, including Noise Vibration and Harshness items, Instrument panel, shifter stalk, instrument cluster and the center stack. </a:t>
            </a:r>
            <a:endParaRPr lang="en-US" dirty="0"/>
          </a:p>
        </p:txBody>
      </p:sp>
      <p:sp>
        <p:nvSpPr>
          <p:cNvPr id="4" name="Slide Number Placeholder 3"/>
          <p:cNvSpPr>
            <a:spLocks noGrp="1"/>
          </p:cNvSpPr>
          <p:nvPr>
            <p:ph type="sldNum" sz="quarter" idx="10"/>
          </p:nvPr>
        </p:nvSpPr>
        <p:spPr/>
        <p:txBody>
          <a:bodyPr/>
          <a:lstStyle/>
          <a:p>
            <a:fld id="{602819BA-0A9B-4CA4-9585-989FD8D8A41B}" type="slidenum">
              <a:rPr lang="en-US" smtClean="0"/>
              <a:t>2</a:t>
            </a:fld>
            <a:endParaRPr lang="en-US"/>
          </a:p>
        </p:txBody>
      </p:sp>
    </p:spTree>
    <p:extLst>
      <p:ext uri="{BB962C8B-B14F-4D97-AF65-F5344CB8AC3E}">
        <p14:creationId xmlns:p14="http://schemas.microsoft.com/office/powerpoint/2010/main" val="16451549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our</a:t>
            </a:r>
            <a:r>
              <a:rPr lang="en-US" baseline="0" dirty="0" smtClean="0"/>
              <a:t> premium cluster which is standard equipment on the LT Series truck. As you can see we have the 8 most used gauges available at a glance. I should also mention if your customer elects to go with the base cluster the same 8 gauges are displayed. The difference is the center display. </a:t>
            </a:r>
            <a:endParaRPr lang="en-US" dirty="0"/>
          </a:p>
        </p:txBody>
      </p:sp>
      <p:sp>
        <p:nvSpPr>
          <p:cNvPr id="4" name="Slide Number Placeholder 3"/>
          <p:cNvSpPr>
            <a:spLocks noGrp="1"/>
          </p:cNvSpPr>
          <p:nvPr>
            <p:ph type="sldNum" sz="quarter" idx="10"/>
          </p:nvPr>
        </p:nvSpPr>
        <p:spPr/>
        <p:txBody>
          <a:bodyPr/>
          <a:lstStyle/>
          <a:p>
            <a:fld id="{602819BA-0A9B-4CA4-9585-989FD8D8A41B}" type="slidenum">
              <a:rPr lang="en-US" smtClean="0"/>
              <a:t>20</a:t>
            </a:fld>
            <a:endParaRPr lang="en-US"/>
          </a:p>
        </p:txBody>
      </p:sp>
    </p:spTree>
    <p:extLst>
      <p:ext uri="{BB962C8B-B14F-4D97-AF65-F5344CB8AC3E}">
        <p14:creationId xmlns:p14="http://schemas.microsoft.com/office/powerpoint/2010/main" val="40756171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center display of the premium cluster. We have</a:t>
            </a:r>
            <a:r>
              <a:rPr lang="en-US" baseline="0" dirty="0" smtClean="0"/>
              <a:t> dedicated areas for information being displayed in this area. Across the top you see the main menu that will be selected and adjusted by the pagination switch. There are dedicated areas for gear selection odometer and cruise control. The area on the right is dedicated to display any active faults. It should be noted if a fleet does not want the driver to be alerted to yellow faults they can be turned off. The center area  is customizable and has some favorite screens that can easily be chosen and moved through. </a:t>
            </a:r>
            <a:endParaRPr lang="en-US" dirty="0"/>
          </a:p>
        </p:txBody>
      </p:sp>
      <p:sp>
        <p:nvSpPr>
          <p:cNvPr id="4" name="Slide Number Placeholder 3"/>
          <p:cNvSpPr>
            <a:spLocks noGrp="1"/>
          </p:cNvSpPr>
          <p:nvPr>
            <p:ph type="sldNum" sz="quarter" idx="10"/>
          </p:nvPr>
        </p:nvSpPr>
        <p:spPr/>
        <p:txBody>
          <a:bodyPr/>
          <a:lstStyle/>
          <a:p>
            <a:fld id="{602819BA-0A9B-4CA4-9585-989FD8D8A41B}" type="slidenum">
              <a:rPr lang="en-US" smtClean="0"/>
              <a:t>21</a:t>
            </a:fld>
            <a:endParaRPr lang="en-US"/>
          </a:p>
        </p:txBody>
      </p:sp>
    </p:spTree>
    <p:extLst>
      <p:ext uri="{BB962C8B-B14F-4D97-AF65-F5344CB8AC3E}">
        <p14:creationId xmlns:p14="http://schemas.microsoft.com/office/powerpoint/2010/main" val="14602576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our</a:t>
            </a:r>
            <a:r>
              <a:rPr lang="en-US" baseline="0" dirty="0" smtClean="0"/>
              <a:t> Pagination control module that is only included with the premium cluster. It is located on the instrument panel to the right of the column and above the ignition switch. This is where you will control the information being displayed on the premium cluster. It is similar to a joystick and you can navigate left, right, up or down. Pushing the center OK button allows you to select a category or reset it. He back button makes it easy to get back to a previous page or back to the home page. </a:t>
            </a:r>
            <a:endParaRPr lang="en-US" dirty="0"/>
          </a:p>
        </p:txBody>
      </p:sp>
      <p:sp>
        <p:nvSpPr>
          <p:cNvPr id="4" name="Slide Number Placeholder 3"/>
          <p:cNvSpPr>
            <a:spLocks noGrp="1"/>
          </p:cNvSpPr>
          <p:nvPr>
            <p:ph type="sldNum" sz="quarter" idx="10"/>
          </p:nvPr>
        </p:nvSpPr>
        <p:spPr/>
        <p:txBody>
          <a:bodyPr/>
          <a:lstStyle/>
          <a:p>
            <a:fld id="{602819BA-0A9B-4CA4-9585-989FD8D8A41B}" type="slidenum">
              <a:rPr lang="en-US" smtClean="0"/>
              <a:t>22</a:t>
            </a:fld>
            <a:endParaRPr lang="en-US"/>
          </a:p>
        </p:txBody>
      </p:sp>
    </p:spTree>
    <p:extLst>
      <p:ext uri="{BB962C8B-B14F-4D97-AF65-F5344CB8AC3E}">
        <p14:creationId xmlns:p14="http://schemas.microsoft.com/office/powerpoint/2010/main" val="34450071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smtClean="0"/>
              <a:t>Here are 4 easily accessible</a:t>
            </a:r>
            <a:r>
              <a:rPr lang="en-US" baseline="0" dirty="0" smtClean="0"/>
              <a:t> favorite screens. The virtual gages shows any 2 of the 15 available gauges. It is important to note the truck must be equipped with the sensor for the virtual gauge or it cannot be displayed here. Another of the favorite screens shown here is the fuel economy and it displays both the instant and average fuel economy at a glance. The bottom center image is showing the speedometer digitally and the top right you see how far until empty for both the diesel fuel and the DEF. </a:t>
            </a:r>
            <a:endParaRPr lang="en-US" dirty="0"/>
          </a:p>
        </p:txBody>
      </p:sp>
      <p:sp>
        <p:nvSpPr>
          <p:cNvPr id="4" name="Slide Number Placeholder 3"/>
          <p:cNvSpPr>
            <a:spLocks noGrp="1"/>
          </p:cNvSpPr>
          <p:nvPr>
            <p:ph type="sldNum" sz="quarter" idx="10"/>
          </p:nvPr>
        </p:nvSpPr>
        <p:spPr/>
        <p:txBody>
          <a:bodyPr/>
          <a:lstStyle/>
          <a:p>
            <a:fld id="{602819BA-0A9B-4CA4-9585-989FD8D8A41B}" type="slidenum">
              <a:rPr lang="en-US" smtClean="0"/>
              <a:t>23</a:t>
            </a:fld>
            <a:endParaRPr lang="en-US"/>
          </a:p>
        </p:txBody>
      </p:sp>
    </p:spTree>
    <p:extLst>
      <p:ext uri="{BB962C8B-B14F-4D97-AF65-F5344CB8AC3E}">
        <p14:creationId xmlns:p14="http://schemas.microsoft.com/office/powerpoint/2010/main" val="26943128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a:t>
            </a:r>
            <a:r>
              <a:rPr lang="en-US" baseline="0" dirty="0" smtClean="0"/>
              <a:t> a sample of how it will look when maneuvering through the choices with the pagination switch. As you can see they are making selections in the gauges menu. It should be noted for safety some of the information is not accessible with the LT in motion. </a:t>
            </a:r>
            <a:endParaRPr lang="en-US" dirty="0"/>
          </a:p>
        </p:txBody>
      </p:sp>
      <p:sp>
        <p:nvSpPr>
          <p:cNvPr id="4" name="Slide Number Placeholder 3"/>
          <p:cNvSpPr>
            <a:spLocks noGrp="1"/>
          </p:cNvSpPr>
          <p:nvPr>
            <p:ph type="sldNum" sz="quarter" idx="10"/>
          </p:nvPr>
        </p:nvSpPr>
        <p:spPr/>
        <p:txBody>
          <a:bodyPr/>
          <a:lstStyle/>
          <a:p>
            <a:fld id="{602819BA-0A9B-4CA4-9585-989FD8D8A41B}" type="slidenum">
              <a:rPr lang="en-US" smtClean="0"/>
              <a:t>24</a:t>
            </a:fld>
            <a:endParaRPr lang="en-US"/>
          </a:p>
        </p:txBody>
      </p:sp>
    </p:spTree>
    <p:extLst>
      <p:ext uri="{BB962C8B-B14F-4D97-AF65-F5344CB8AC3E}">
        <p14:creationId xmlns:p14="http://schemas.microsoft.com/office/powerpoint/2010/main" val="40359522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8DC29E-26DA-4436-88B0-CB68F1095E82}"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1933924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smtClean="0"/>
              <a:t>We</a:t>
            </a:r>
            <a:r>
              <a:rPr lang="en-US" baseline="0" dirty="0" smtClean="0"/>
              <a:t> looked at the step positions and moved the step to 17”. This is tailored to the 95</a:t>
            </a:r>
            <a:r>
              <a:rPr lang="en-US" baseline="30000" dirty="0" smtClean="0"/>
              <a:t>th</a:t>
            </a:r>
            <a:r>
              <a:rPr lang="en-US" baseline="0" dirty="0" smtClean="0"/>
              <a:t> percentile male and 5</a:t>
            </a:r>
            <a:r>
              <a:rPr lang="en-US" baseline="30000" dirty="0" smtClean="0"/>
              <a:t>th</a:t>
            </a:r>
            <a:r>
              <a:rPr lang="en-US" baseline="0" dirty="0" smtClean="0"/>
              <a:t> percent female. The steps are staircase style so it makes it aids in getting in and out of the cab of the LT Series truck. </a:t>
            </a:r>
            <a:endParaRPr lang="en-US" dirty="0"/>
          </a:p>
        </p:txBody>
      </p:sp>
      <p:sp>
        <p:nvSpPr>
          <p:cNvPr id="4" name="Slide Number Placeholder 3"/>
          <p:cNvSpPr>
            <a:spLocks noGrp="1"/>
          </p:cNvSpPr>
          <p:nvPr>
            <p:ph type="sldNum" sz="quarter" idx="10"/>
          </p:nvPr>
        </p:nvSpPr>
        <p:spPr/>
        <p:txBody>
          <a:bodyPr/>
          <a:lstStyle/>
          <a:p>
            <a:fld id="{602819BA-0A9B-4CA4-9585-989FD8D8A41B}" type="slidenum">
              <a:rPr lang="en-US" smtClean="0"/>
              <a:t>3</a:t>
            </a:fld>
            <a:endParaRPr lang="en-US"/>
          </a:p>
        </p:txBody>
      </p:sp>
    </p:spTree>
    <p:extLst>
      <p:ext uri="{BB962C8B-B14F-4D97-AF65-F5344CB8AC3E}">
        <p14:creationId xmlns:p14="http://schemas.microsoft.com/office/powerpoint/2010/main" val="1314194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Handle:  The LT has a sturdy strong</a:t>
            </a:r>
            <a:r>
              <a:rPr lang="en-US" sz="1200" kern="1200" baseline="0" dirty="0" smtClean="0">
                <a:solidFill>
                  <a:schemeClr val="tx1"/>
                </a:solidFill>
                <a:effectLst/>
                <a:latin typeface="+mn-lt"/>
                <a:ea typeface="+mn-ea"/>
                <a:cs typeface="+mn-cs"/>
              </a:rPr>
              <a:t> feel on the door handles. The handle itself is wider and the cup area was redesigned to allow easier access even with heavy winter gloves. The door lock cylinder on the ProStar was rather easy to bypass from outside the truck. That is not the case with the LT Series. To access the door lock cylinder on the LT  the door panel will have to be removed. The door hinges were also improved. The full opening and the last detent now allow the door to open a little further to make it easier for ingress and egress. </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602819BA-0A9B-4CA4-9585-989FD8D8A41B}" type="slidenum">
              <a:rPr lang="en-US" smtClean="0"/>
              <a:t>4</a:t>
            </a:fld>
            <a:endParaRPr lang="en-US"/>
          </a:p>
        </p:txBody>
      </p:sp>
    </p:spTree>
    <p:extLst>
      <p:ext uri="{BB962C8B-B14F-4D97-AF65-F5344CB8AC3E}">
        <p14:creationId xmlns:p14="http://schemas.microsoft.com/office/powerpoint/2010/main" val="2127914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smtClean="0"/>
              <a:t>We</a:t>
            </a:r>
            <a:r>
              <a:rPr lang="en-US" baseline="0" dirty="0" smtClean="0"/>
              <a:t> also looked at the mirrors on the LT Series truck. The door mirrors have been move forward so the driver does not have to rotate their neck as much which should help with fatigue. The LT has the pedestal door mirrors as standard but the C-loop are still available.  People have commented on the stability of the mirrors and the open visibility feel with the pedestal mirrors. </a:t>
            </a:r>
          </a:p>
          <a:p>
            <a:r>
              <a:rPr lang="en-US" baseline="0" dirty="0" smtClean="0"/>
              <a:t>The optional hood mirrors have also improved over the previous models. They are reinforced on the mounting and image vibration has been greatly reduced. It should be mentioned that there are dimples on the reinforcement under the hood where to drill to mount the hood mirrors. Therefore if your customer wants to add the hood mirrors later it can be done without to much difficulty.   </a:t>
            </a:r>
            <a:endParaRPr lang="en-US" dirty="0"/>
          </a:p>
        </p:txBody>
      </p:sp>
      <p:sp>
        <p:nvSpPr>
          <p:cNvPr id="4" name="Slide Number Placeholder 3"/>
          <p:cNvSpPr>
            <a:spLocks noGrp="1"/>
          </p:cNvSpPr>
          <p:nvPr>
            <p:ph type="sldNum" sz="quarter" idx="10"/>
          </p:nvPr>
        </p:nvSpPr>
        <p:spPr/>
        <p:txBody>
          <a:bodyPr/>
          <a:lstStyle/>
          <a:p>
            <a:fld id="{602819BA-0A9B-4CA4-9585-989FD8D8A41B}" type="slidenum">
              <a:rPr lang="en-US" smtClean="0"/>
              <a:t>5</a:t>
            </a:fld>
            <a:endParaRPr lang="en-US"/>
          </a:p>
        </p:txBody>
      </p:sp>
    </p:spTree>
    <p:extLst>
      <p:ext uri="{BB962C8B-B14F-4D97-AF65-F5344CB8AC3E}">
        <p14:creationId xmlns:p14="http://schemas.microsoft.com/office/powerpoint/2010/main" val="269677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smtClean="0"/>
              <a:t>With the redesign of the center lower console</a:t>
            </a:r>
            <a:r>
              <a:rPr lang="en-US" baseline="0" dirty="0" smtClean="0"/>
              <a:t>, moving the gear selector to the shifter to the stalk it provides over 1 ½ more legroom when transitioning from the drivers seat to the sleeper area. </a:t>
            </a:r>
            <a:endParaRPr lang="en-US" dirty="0"/>
          </a:p>
        </p:txBody>
      </p:sp>
      <p:sp>
        <p:nvSpPr>
          <p:cNvPr id="4" name="Slide Number Placeholder 3"/>
          <p:cNvSpPr>
            <a:spLocks noGrp="1"/>
          </p:cNvSpPr>
          <p:nvPr>
            <p:ph type="sldNum" sz="quarter" idx="10"/>
          </p:nvPr>
        </p:nvSpPr>
        <p:spPr/>
        <p:txBody>
          <a:bodyPr/>
          <a:lstStyle/>
          <a:p>
            <a:fld id="{602819BA-0A9B-4CA4-9585-989FD8D8A41B}"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57081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smtClean="0"/>
              <a:t>The HVAC system</a:t>
            </a:r>
            <a:r>
              <a:rPr lang="en-US" baseline="0" dirty="0" smtClean="0"/>
              <a:t> was totally redesigned, and due to that, the instrument panel in front of the passenger does not protrude into the passenger compartment as far as it did in the ProStar. As a result the passenger now has almost 2” more knee and leg room.  </a:t>
            </a:r>
            <a:endParaRPr lang="en-US" dirty="0"/>
          </a:p>
        </p:txBody>
      </p:sp>
      <p:sp>
        <p:nvSpPr>
          <p:cNvPr id="4" name="Slide Number Placeholder 3"/>
          <p:cNvSpPr>
            <a:spLocks noGrp="1"/>
          </p:cNvSpPr>
          <p:nvPr>
            <p:ph type="sldNum" sz="quarter" idx="10"/>
          </p:nvPr>
        </p:nvSpPr>
        <p:spPr/>
        <p:txBody>
          <a:bodyPr/>
          <a:lstStyle/>
          <a:p>
            <a:fld id="{602819BA-0A9B-4CA4-9585-989FD8D8A41B}"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928309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smtClean="0"/>
              <a:t>When</a:t>
            </a:r>
            <a:r>
              <a:rPr lang="en-US" baseline="0" dirty="0" smtClean="0"/>
              <a:t> we showed the new LT Series truck to customers the comment we heard multiple times was “you made the cab bigger” because of the changes we made to the dashboard, the center stack, the door panels and the door windows it feels bigger. </a:t>
            </a:r>
            <a:endParaRPr lang="en-US" dirty="0"/>
          </a:p>
        </p:txBody>
      </p:sp>
      <p:sp>
        <p:nvSpPr>
          <p:cNvPr id="4" name="Slide Number Placeholder 3"/>
          <p:cNvSpPr>
            <a:spLocks noGrp="1"/>
          </p:cNvSpPr>
          <p:nvPr>
            <p:ph type="sldNum" sz="quarter" idx="10"/>
          </p:nvPr>
        </p:nvSpPr>
        <p:spPr/>
        <p:txBody>
          <a:bodyPr/>
          <a:lstStyle/>
          <a:p>
            <a:fld id="{602819BA-0A9B-4CA4-9585-989FD8D8A41B}"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4003957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smtClean="0"/>
              <a:t>Speaking of changes to the door</a:t>
            </a:r>
            <a:r>
              <a:rPr lang="en-US" baseline="0" dirty="0" smtClean="0"/>
              <a:t> window y</a:t>
            </a:r>
            <a:r>
              <a:rPr lang="en-US" dirty="0" smtClean="0"/>
              <a:t>ou</a:t>
            </a:r>
            <a:r>
              <a:rPr lang="en-US" baseline="0" dirty="0" smtClean="0"/>
              <a:t> probably notice the vent window is gone and the door glass area is larger. This contributed improved visibility of 20” in the forward section of the window.  So you can see closer to the front of the LT Series truck so it is safer, especially if someone is walking in front of the truck. </a:t>
            </a:r>
            <a:endParaRPr lang="en-US" dirty="0"/>
          </a:p>
        </p:txBody>
      </p:sp>
      <p:sp>
        <p:nvSpPr>
          <p:cNvPr id="4" name="Slide Number Placeholder 3"/>
          <p:cNvSpPr>
            <a:spLocks noGrp="1"/>
          </p:cNvSpPr>
          <p:nvPr>
            <p:ph type="sldNum" sz="quarter" idx="10"/>
          </p:nvPr>
        </p:nvSpPr>
        <p:spPr/>
        <p:txBody>
          <a:bodyPr/>
          <a:lstStyle/>
          <a:p>
            <a:fld id="{602819BA-0A9B-4CA4-9585-989FD8D8A41B}"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2847024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7.jp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7.jp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7.jpg"/><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7.jp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emf"/><Relationship Id="rId1" Type="http://schemas.openxmlformats.org/officeDocument/2006/relationships/slideMaster" Target="../slideMasters/slideMaster2.xml"/><Relationship Id="rId4" Type="http://schemas.openxmlformats.org/officeDocument/2006/relationships/image" Target="../media/image7.jp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7.jpg"/><Relationship Id="rId4" Type="http://schemas.openxmlformats.org/officeDocument/2006/relationships/image" Target="../media/image14.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tiff"/><Relationship Id="rId1" Type="http://schemas.openxmlformats.org/officeDocument/2006/relationships/slideMaster" Target="../slideMasters/slideMaster3.xml"/><Relationship Id="rId4" Type="http://schemas.openxmlformats.org/officeDocument/2006/relationships/image" Target="../media/image15.jp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7.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3.xml"/><Relationship Id="rId4" Type="http://schemas.openxmlformats.org/officeDocument/2006/relationships/image" Target="../media/image21.jp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tiff"/><Relationship Id="rId1" Type="http://schemas.openxmlformats.org/officeDocument/2006/relationships/slideMaster" Target="../slideMasters/slideMaster4.xml"/><Relationship Id="rId4" Type="http://schemas.openxmlformats.org/officeDocument/2006/relationships/image" Target="../media/image15.jp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7.jp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9.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4.xml"/><Relationship Id="rId4" Type="http://schemas.openxmlformats.org/officeDocument/2006/relationships/image" Target="../media/image21.jp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tiff"/><Relationship Id="rId1" Type="http://schemas.openxmlformats.org/officeDocument/2006/relationships/slideMaster" Target="../slideMasters/slideMaster5.xml"/><Relationship Id="rId4" Type="http://schemas.openxmlformats.org/officeDocument/2006/relationships/image" Target="../media/image15.jp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5.xml"/><Relationship Id="rId4" Type="http://schemas.openxmlformats.org/officeDocument/2006/relationships/image" Target="../media/image7.jp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8.jpeg"/><Relationship Id="rId1" Type="http://schemas.openxmlformats.org/officeDocument/2006/relationships/slideMaster" Target="../slideMasters/slideMaster5.xml"/><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8.jp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9.jp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5.xml"/><Relationship Id="rId4" Type="http://schemas.openxmlformats.org/officeDocument/2006/relationships/image" Target="../media/image21.jp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tiff"/><Relationship Id="rId1" Type="http://schemas.openxmlformats.org/officeDocument/2006/relationships/slideMaster" Target="../slideMasters/slideMaster6.xml"/><Relationship Id="rId4" Type="http://schemas.openxmlformats.org/officeDocument/2006/relationships/image" Target="../media/image21.jp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6.xml"/><Relationship Id="rId4" Type="http://schemas.openxmlformats.org/officeDocument/2006/relationships/image" Target="../media/image7.jp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8.jpeg"/><Relationship Id="rId1" Type="http://schemas.openxmlformats.org/officeDocument/2006/relationships/slideMaster" Target="../slideMasters/slideMaster6.xml"/><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8.jp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9.jp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6.xml"/><Relationship Id="rId4" Type="http://schemas.openxmlformats.org/officeDocument/2006/relationships/image" Target="../media/image15.jp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tiff"/><Relationship Id="rId1" Type="http://schemas.openxmlformats.org/officeDocument/2006/relationships/slideMaster" Target="../slideMasters/slideMaster7.xml"/><Relationship Id="rId4" Type="http://schemas.openxmlformats.org/officeDocument/2006/relationships/image" Target="../media/image15.jp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7.xml"/><Relationship Id="rId4" Type="http://schemas.openxmlformats.org/officeDocument/2006/relationships/image" Target="../media/image7.jp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8.jpeg"/><Relationship Id="rId1" Type="http://schemas.openxmlformats.org/officeDocument/2006/relationships/slideMaster" Target="../slideMasters/slideMaster7.xml"/><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8.jp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9.jp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7.xml"/><Relationship Id="rId4" Type="http://schemas.openxmlformats.org/officeDocument/2006/relationships/image" Target="../media/image21.jp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4" name="Group 3"/>
          <p:cNvGrpSpPr/>
          <p:nvPr userDrawn="1"/>
        </p:nvGrpSpPr>
        <p:grpSpPr>
          <a:xfrm>
            <a:off x="-700644" y="6605313"/>
            <a:ext cx="3938275" cy="215444"/>
            <a:chOff x="-131922" y="6447139"/>
            <a:chExt cx="2953706" cy="215444"/>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06155" y="6520266"/>
              <a:ext cx="596611" cy="77490"/>
            </a:xfrm>
            <a:prstGeom prst="rect">
              <a:avLst/>
            </a:prstGeom>
          </p:spPr>
        </p:pic>
        <p:grpSp>
          <p:nvGrpSpPr>
            <p:cNvPr id="10" name="Group 14"/>
            <p:cNvGrpSpPr/>
            <p:nvPr userDrawn="1"/>
          </p:nvGrpSpPr>
          <p:grpSpPr>
            <a:xfrm>
              <a:off x="-131922" y="6447139"/>
              <a:ext cx="2953706" cy="215444"/>
              <a:chOff x="6094836" y="6609959"/>
              <a:chExt cx="2953706" cy="215444"/>
            </a:xfrm>
          </p:grpSpPr>
          <p:sp>
            <p:nvSpPr>
              <p:cNvPr id="11" name="TextBox 10"/>
              <p:cNvSpPr txBox="1"/>
              <p:nvPr/>
            </p:nvSpPr>
            <p:spPr>
              <a:xfrm>
                <a:off x="6094836" y="6609959"/>
                <a:ext cx="2095957" cy="215444"/>
              </a:xfrm>
              <a:prstGeom prst="rect">
                <a:avLst/>
              </a:prstGeom>
              <a:noFill/>
            </p:spPr>
            <p:txBody>
              <a:bodyPr wrap="square" rtlCol="0">
                <a:spAutoFit/>
              </a:bodyPr>
              <a:lstStyle/>
              <a:p>
                <a:pPr algn="r"/>
                <a:r>
                  <a:rPr lang="en-US" sz="800" dirty="0" smtClean="0">
                    <a:solidFill>
                      <a:schemeClr val="tx1">
                        <a:lumMod val="65000"/>
                        <a:lumOff val="35000"/>
                      </a:schemeClr>
                    </a:solidFill>
                  </a:rPr>
                  <a:t>International</a:t>
                </a:r>
                <a:r>
                  <a:rPr lang="en-US" sz="800" baseline="30000" dirty="0" smtClean="0">
                    <a:solidFill>
                      <a:schemeClr val="tx1">
                        <a:lumMod val="65000"/>
                        <a:lumOff val="35000"/>
                      </a:schemeClr>
                    </a:solidFill>
                  </a:rPr>
                  <a:t>®</a:t>
                </a:r>
                <a:r>
                  <a:rPr lang="en-US" sz="800" dirty="0" smtClean="0">
                    <a:solidFill>
                      <a:schemeClr val="tx1">
                        <a:lumMod val="65000"/>
                        <a:lumOff val="35000"/>
                      </a:schemeClr>
                    </a:solidFill>
                  </a:rPr>
                  <a:t> is a registered trademark of</a:t>
                </a:r>
                <a:endParaRPr lang="en-US" sz="800" dirty="0">
                  <a:solidFill>
                    <a:schemeClr val="tx1">
                      <a:lumMod val="65000"/>
                      <a:lumOff val="35000"/>
                    </a:schemeClr>
                  </a:solidFill>
                </a:endParaRPr>
              </a:p>
            </p:txBody>
          </p:sp>
          <p:sp>
            <p:nvSpPr>
              <p:cNvPr id="12" name="TextBox 11"/>
              <p:cNvSpPr txBox="1"/>
              <p:nvPr/>
            </p:nvSpPr>
            <p:spPr>
              <a:xfrm>
                <a:off x="8629442" y="6609959"/>
                <a:ext cx="419100" cy="215444"/>
              </a:xfrm>
              <a:prstGeom prst="rect">
                <a:avLst/>
              </a:prstGeom>
              <a:noFill/>
            </p:spPr>
            <p:txBody>
              <a:bodyPr wrap="square" rtlCol="0">
                <a:spAutoFit/>
              </a:bodyPr>
              <a:lstStyle/>
              <a:p>
                <a:pPr marL="0" indent="0"/>
                <a:r>
                  <a:rPr lang="en-US" sz="800" dirty="0" smtClean="0">
                    <a:solidFill>
                      <a:schemeClr val="tx1">
                        <a:lumMod val="65000"/>
                        <a:lumOff val="35000"/>
                      </a:schemeClr>
                    </a:solidFill>
                  </a:rPr>
                  <a:t>, Inc.</a:t>
                </a:r>
                <a:endParaRPr lang="en-US" sz="800" dirty="0">
                  <a:solidFill>
                    <a:schemeClr val="tx1">
                      <a:lumMod val="65000"/>
                      <a:lumOff val="35000"/>
                    </a:schemeClr>
                  </a:solidFill>
                </a:endParaRPr>
              </a:p>
            </p:txBody>
          </p:sp>
        </p:grpSp>
      </p:grpSp>
      <p:sp>
        <p:nvSpPr>
          <p:cNvPr id="6" name="Title 5"/>
          <p:cNvSpPr>
            <a:spLocks noGrp="1"/>
          </p:cNvSpPr>
          <p:nvPr>
            <p:ph type="title"/>
          </p:nvPr>
        </p:nvSpPr>
        <p:spPr>
          <a:xfrm>
            <a:off x="379412" y="4994448"/>
            <a:ext cx="10515600" cy="765130"/>
          </a:xfrm>
        </p:spPr>
        <p:txBody>
          <a:bodyPr/>
          <a:lstStyle/>
          <a:p>
            <a:r>
              <a:rPr lang="en-US" smtClean="0"/>
              <a:t>Click to edit Master title style</a:t>
            </a:r>
            <a:endParaRPr lang="en-US"/>
          </a:p>
        </p:txBody>
      </p:sp>
      <p:sp>
        <p:nvSpPr>
          <p:cNvPr id="14" name="Text Placeholder 13"/>
          <p:cNvSpPr>
            <a:spLocks noGrp="1"/>
          </p:cNvSpPr>
          <p:nvPr>
            <p:ph type="body" sz="quarter" idx="10"/>
          </p:nvPr>
        </p:nvSpPr>
        <p:spPr>
          <a:xfrm>
            <a:off x="379413" y="5616575"/>
            <a:ext cx="10545763" cy="439738"/>
          </a:xfrm>
        </p:spPr>
        <p:txBody>
          <a:bodyPr/>
          <a:lstStyle>
            <a:lvl1pPr marL="0" indent="0">
              <a:buNone/>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smtClean="0"/>
              <a:t>Click to edit Master text styles</a:t>
            </a:r>
          </a:p>
        </p:txBody>
      </p:sp>
    </p:spTree>
    <p:extLst>
      <p:ext uri="{BB962C8B-B14F-4D97-AF65-F5344CB8AC3E}">
        <p14:creationId xmlns:p14="http://schemas.microsoft.com/office/powerpoint/2010/main" val="196922266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asic Slide">
    <p:spTree>
      <p:nvGrpSpPr>
        <p:cNvPr id="1" name=""/>
        <p:cNvGrpSpPr/>
        <p:nvPr/>
      </p:nvGrpSpPr>
      <p:grpSpPr>
        <a:xfrm>
          <a:off x="0" y="0"/>
          <a:ext cx="0" cy="0"/>
          <a:chOff x="0" y="0"/>
          <a:chExt cx="0" cy="0"/>
        </a:xfrm>
      </p:grpSpPr>
      <p:pic>
        <p:nvPicPr>
          <p:cNvPr id="15" name="Picture 14" descr="UPTIME-TYPEPOSTER-NOSHADOW.png"/>
          <p:cNvPicPr>
            <a:picLocks noChangeAspect="1"/>
          </p:cNvPicPr>
          <p:nvPr userDrawn="1"/>
        </p:nvPicPr>
        <p:blipFill rotWithShape="1">
          <a:blip r:embed="rId2" cstate="email">
            <a:alphaModFix amt="42000"/>
            <a:extLst>
              <a:ext uri="{28A0092B-C50C-407E-A947-70E740481C1C}">
                <a14:useLocalDpi xmlns:a14="http://schemas.microsoft.com/office/drawing/2010/main"/>
              </a:ext>
            </a:extLst>
          </a:blip>
          <a:srcRect/>
          <a:stretch/>
        </p:blipFill>
        <p:spPr>
          <a:xfrm>
            <a:off x="-18815" y="2683180"/>
            <a:ext cx="12192000" cy="1369018"/>
          </a:xfrm>
          <a:prstGeom prst="rect">
            <a:avLst/>
          </a:prstGeom>
        </p:spPr>
      </p:pic>
      <p:sp>
        <p:nvSpPr>
          <p:cNvPr id="2" name="Title 1"/>
          <p:cNvSpPr>
            <a:spLocks noGrp="1"/>
          </p:cNvSpPr>
          <p:nvPr>
            <p:ph type="title" hasCustomPrompt="1"/>
          </p:nvPr>
        </p:nvSpPr>
        <p:spPr/>
        <p:txBody>
          <a:bodyPr/>
          <a:lstStyle>
            <a:lvl1pPr>
              <a:defRPr baseline="0"/>
            </a:lvl1pPr>
          </a:lstStyle>
          <a:p>
            <a:r>
              <a:rPr lang="en-US" dirty="0" smtClean="0"/>
              <a:t>CLICK TO EDIT TITLE</a:t>
            </a:r>
            <a:endParaRPr lang="en-US" dirty="0"/>
          </a:p>
        </p:txBody>
      </p:sp>
      <p:sp>
        <p:nvSpPr>
          <p:cNvPr id="4" name="Text Placeholder 3"/>
          <p:cNvSpPr>
            <a:spLocks noGrp="1"/>
          </p:cNvSpPr>
          <p:nvPr>
            <p:ph type="body" sz="quarter" idx="10"/>
          </p:nvPr>
        </p:nvSpPr>
        <p:spPr>
          <a:xfrm>
            <a:off x="494243" y="1117301"/>
            <a:ext cx="11203517" cy="4937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0" name="Picture 9"/>
          <p:cNvPicPr>
            <a:picLocks noChangeAspect="1"/>
          </p:cNvPicPr>
          <p:nvPr userDrawn="1"/>
        </p:nvPicPr>
        <p:blipFill rotWithShape="1">
          <a:blip r:embed="rId3" cstate="print">
            <a:alphaModFix amt="5000"/>
            <a:extLst>
              <a:ext uri="{28A0092B-C50C-407E-A947-70E740481C1C}">
                <a14:useLocalDpi xmlns:a14="http://schemas.microsoft.com/office/drawing/2010/main"/>
              </a:ext>
            </a:extLst>
          </a:blip>
          <a:srcRect/>
          <a:stretch/>
        </p:blipFill>
        <p:spPr>
          <a:xfrm>
            <a:off x="-18815" y="1351873"/>
            <a:ext cx="12192000" cy="3616452"/>
          </a:xfrm>
          <a:prstGeom prst="rect">
            <a:avLst/>
          </a:prstGeom>
        </p:spPr>
      </p:pic>
      <p:pic>
        <p:nvPicPr>
          <p:cNvPr id="11" name="Picture 10"/>
          <p:cNvPicPr>
            <a:picLocks noChangeAspect="1"/>
          </p:cNvPicPr>
          <p:nvPr userDrawn="1"/>
        </p:nvPicPr>
        <p:blipFill>
          <a:blip r:embed="rId4">
            <a:alphaModFix amt="20000"/>
            <a:extLst>
              <a:ext uri="{28A0092B-C50C-407E-A947-70E740481C1C}">
                <a14:useLocalDpi xmlns:a14="http://schemas.microsoft.com/office/drawing/2010/main" val="0"/>
              </a:ext>
            </a:extLst>
          </a:blip>
          <a:stretch>
            <a:fillRect/>
          </a:stretch>
        </p:blipFill>
        <p:spPr>
          <a:xfrm>
            <a:off x="-18813" y="-10210"/>
            <a:ext cx="12191999" cy="824554"/>
          </a:xfrm>
          <a:prstGeom prst="rect">
            <a:avLst/>
          </a:prstGeom>
        </p:spPr>
      </p:pic>
    </p:spTree>
    <p:extLst>
      <p:ext uri="{BB962C8B-B14F-4D97-AF65-F5344CB8AC3E}">
        <p14:creationId xmlns:p14="http://schemas.microsoft.com/office/powerpoint/2010/main" val="162127450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19828" y="5997481"/>
            <a:ext cx="2223221" cy="72197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Chart Placeholder 3"/>
          <p:cNvSpPr>
            <a:spLocks noGrp="1"/>
          </p:cNvSpPr>
          <p:nvPr>
            <p:ph type="chart" sz="quarter" idx="10"/>
          </p:nvPr>
        </p:nvSpPr>
        <p:spPr>
          <a:xfrm>
            <a:off x="851960" y="1298481"/>
            <a:ext cx="10488083" cy="4699000"/>
          </a:xfrm>
        </p:spPr>
        <p:txBody>
          <a:bodyPr/>
          <a:lstStyle/>
          <a:p>
            <a:r>
              <a:rPr lang="en-US" smtClean="0"/>
              <a:t>Click icon to add chart</a:t>
            </a:r>
            <a:endParaRPr lang="en-US"/>
          </a:p>
        </p:txBody>
      </p:sp>
      <p:pic>
        <p:nvPicPr>
          <p:cNvPr id="6" name="Picture 5"/>
          <p:cNvPicPr>
            <a:picLocks noChangeAspect="1"/>
          </p:cNvPicPr>
          <p:nvPr userDrawn="1"/>
        </p:nvPicPr>
        <p:blipFill rotWithShape="1">
          <a:blip r:embed="rId3" cstate="print">
            <a:alphaModFix amt="5000"/>
            <a:extLst>
              <a:ext uri="{28A0092B-C50C-407E-A947-70E740481C1C}">
                <a14:useLocalDpi xmlns:a14="http://schemas.microsoft.com/office/drawing/2010/main"/>
              </a:ext>
            </a:extLst>
          </a:blip>
          <a:srcRect/>
          <a:stretch/>
        </p:blipFill>
        <p:spPr>
          <a:xfrm>
            <a:off x="-18815" y="1351873"/>
            <a:ext cx="12192000" cy="3616452"/>
          </a:xfrm>
          <a:prstGeom prst="rect">
            <a:avLst/>
          </a:prstGeom>
        </p:spPr>
      </p:pic>
      <p:pic>
        <p:nvPicPr>
          <p:cNvPr id="7" name="Picture 6"/>
          <p:cNvPicPr>
            <a:picLocks noChangeAspect="1"/>
          </p:cNvPicPr>
          <p:nvPr userDrawn="1"/>
        </p:nvPicPr>
        <p:blipFill>
          <a:blip r:embed="rId4">
            <a:alphaModFix amt="16000"/>
            <a:extLst>
              <a:ext uri="{28A0092B-C50C-407E-A947-70E740481C1C}">
                <a14:useLocalDpi xmlns:a14="http://schemas.microsoft.com/office/drawing/2010/main" val="0"/>
              </a:ext>
            </a:extLst>
          </a:blip>
          <a:stretch>
            <a:fillRect/>
          </a:stretch>
        </p:blipFill>
        <p:spPr>
          <a:xfrm>
            <a:off x="-18813" y="-10210"/>
            <a:ext cx="12191999" cy="824554"/>
          </a:xfrm>
          <a:prstGeom prst="rect">
            <a:avLst/>
          </a:prstGeom>
        </p:spPr>
      </p:pic>
    </p:spTree>
    <p:extLst>
      <p:ext uri="{BB962C8B-B14F-4D97-AF65-F5344CB8AC3E}">
        <p14:creationId xmlns:p14="http://schemas.microsoft.com/office/powerpoint/2010/main" val="248083712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esentation Color Reference">
    <p:spTree>
      <p:nvGrpSpPr>
        <p:cNvPr id="1" name=""/>
        <p:cNvGrpSpPr/>
        <p:nvPr/>
      </p:nvGrpSpPr>
      <p:grpSpPr>
        <a:xfrm>
          <a:off x="0" y="0"/>
          <a:ext cx="0" cy="0"/>
          <a:chOff x="0" y="0"/>
          <a:chExt cx="0" cy="0"/>
        </a:xfrm>
      </p:grpSpPr>
      <p:pic>
        <p:nvPicPr>
          <p:cNvPr id="15" name="Picture 14" descr="UPTIME-TYPEPOSTER-NOSHADOW.png"/>
          <p:cNvPicPr>
            <a:picLocks noChangeAspect="1"/>
          </p:cNvPicPr>
          <p:nvPr userDrawn="1"/>
        </p:nvPicPr>
        <p:blipFill rotWithShape="1">
          <a:blip r:embed="rId2" cstate="email">
            <a:alphaModFix amt="42000"/>
            <a:extLst>
              <a:ext uri="{28A0092B-C50C-407E-A947-70E740481C1C}">
                <a14:useLocalDpi xmlns:a14="http://schemas.microsoft.com/office/drawing/2010/main"/>
              </a:ext>
            </a:extLst>
          </a:blip>
          <a:srcRect/>
          <a:stretch/>
        </p:blipFill>
        <p:spPr>
          <a:xfrm>
            <a:off x="-18815" y="2683180"/>
            <a:ext cx="12192000" cy="1369018"/>
          </a:xfrm>
          <a:prstGeom prst="rect">
            <a:avLst/>
          </a:prstGeom>
        </p:spPr>
      </p:pic>
      <p:sp>
        <p:nvSpPr>
          <p:cNvPr id="10" name="Rectangle 9"/>
          <p:cNvSpPr/>
          <p:nvPr userDrawn="1"/>
        </p:nvSpPr>
        <p:spPr>
          <a:xfrm>
            <a:off x="1608667" y="2628900"/>
            <a:ext cx="1016000" cy="15875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11" name="Rectangle 10"/>
          <p:cNvSpPr/>
          <p:nvPr userDrawn="1"/>
        </p:nvSpPr>
        <p:spPr>
          <a:xfrm>
            <a:off x="3081867" y="2628900"/>
            <a:ext cx="1016000" cy="1587500"/>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12" name="Rectangle 11"/>
          <p:cNvSpPr/>
          <p:nvPr userDrawn="1"/>
        </p:nvSpPr>
        <p:spPr>
          <a:xfrm>
            <a:off x="4555067" y="2628900"/>
            <a:ext cx="1016000" cy="1587500"/>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13" name="Rectangle 12"/>
          <p:cNvSpPr/>
          <p:nvPr userDrawn="1"/>
        </p:nvSpPr>
        <p:spPr>
          <a:xfrm>
            <a:off x="6096000" y="2628900"/>
            <a:ext cx="1016000" cy="15875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16" name="Rectangle 15"/>
          <p:cNvSpPr/>
          <p:nvPr userDrawn="1"/>
        </p:nvSpPr>
        <p:spPr>
          <a:xfrm>
            <a:off x="7636933" y="2628900"/>
            <a:ext cx="1016000" cy="1587500"/>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22" name="Rectangle 21"/>
          <p:cNvSpPr/>
          <p:nvPr userDrawn="1"/>
        </p:nvSpPr>
        <p:spPr>
          <a:xfrm>
            <a:off x="9177867" y="2628900"/>
            <a:ext cx="1016000" cy="15875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23" name="TextBox 22"/>
          <p:cNvSpPr txBox="1"/>
          <p:nvPr userDrawn="1"/>
        </p:nvSpPr>
        <p:spPr>
          <a:xfrm>
            <a:off x="795868" y="4368800"/>
            <a:ext cx="11111653" cy="923330"/>
          </a:xfrm>
          <a:prstGeom prst="rect">
            <a:avLst/>
          </a:prstGeom>
          <a:noFill/>
        </p:spPr>
        <p:txBody>
          <a:bodyPr wrap="square" rtlCol="0">
            <a:spAutoFit/>
          </a:bodyPr>
          <a:lstStyle/>
          <a:p>
            <a:r>
              <a:rPr lang="en-US" sz="1800" b="1" dirty="0" smtClean="0">
                <a:solidFill>
                  <a:srgbClr val="595959">
                    <a:lumMod val="65000"/>
                    <a:lumOff val="35000"/>
                  </a:srgbClr>
                </a:solidFill>
                <a:ea typeface="Arial" charset="0"/>
                <a:cs typeface="Arial" charset="0"/>
              </a:rPr>
              <a:t>R:       </a:t>
            </a:r>
            <a:r>
              <a:rPr lang="en-US" sz="1800" dirty="0" smtClean="0">
                <a:solidFill>
                  <a:srgbClr val="595959">
                    <a:lumMod val="65000"/>
                    <a:lumOff val="35000"/>
                  </a:srgbClr>
                </a:solidFill>
                <a:ea typeface="Arial" charset="0"/>
                <a:cs typeface="Arial" charset="0"/>
              </a:rPr>
              <a:t>255            245		     55              15            145           100%</a:t>
            </a:r>
          </a:p>
          <a:p>
            <a:r>
              <a:rPr lang="en-US" sz="1800" b="1" dirty="0" smtClean="0">
                <a:solidFill>
                  <a:srgbClr val="595959">
                    <a:lumMod val="65000"/>
                    <a:lumOff val="35000"/>
                  </a:srgbClr>
                </a:solidFill>
                <a:ea typeface="Arial" charset="0"/>
                <a:cs typeface="Arial" charset="0"/>
              </a:rPr>
              <a:t>G:	   </a:t>
            </a:r>
            <a:r>
              <a:rPr lang="en-US" sz="1800" dirty="0">
                <a:solidFill>
                  <a:srgbClr val="595959">
                    <a:lumMod val="65000"/>
                    <a:lumOff val="35000"/>
                  </a:srgbClr>
                </a:solidFill>
                <a:ea typeface="Arial" charset="0"/>
                <a:cs typeface="Arial" charset="0"/>
              </a:rPr>
              <a:t> </a:t>
            </a:r>
            <a:r>
              <a:rPr lang="en-US" sz="1800" dirty="0" smtClean="0">
                <a:solidFill>
                  <a:srgbClr val="595959">
                    <a:lumMod val="65000"/>
                    <a:lumOff val="35000"/>
                  </a:srgbClr>
                </a:solidFill>
                <a:ea typeface="Arial" charset="0"/>
                <a:cs typeface="Arial" charset="0"/>
              </a:rPr>
              <a:t>76             131            119              60            145            BLK</a:t>
            </a:r>
          </a:p>
          <a:p>
            <a:r>
              <a:rPr lang="en-US" sz="1800" b="1" dirty="0" smtClean="0">
                <a:solidFill>
                  <a:srgbClr val="595959">
                    <a:lumMod val="65000"/>
                    <a:lumOff val="35000"/>
                  </a:srgbClr>
                </a:solidFill>
                <a:ea typeface="Arial" charset="0"/>
                <a:cs typeface="Arial" charset="0"/>
              </a:rPr>
              <a:t>B:       </a:t>
            </a:r>
            <a:r>
              <a:rPr lang="en-US" sz="1800" dirty="0" smtClean="0">
                <a:solidFill>
                  <a:srgbClr val="595959">
                    <a:lumMod val="65000"/>
                    <a:lumOff val="35000"/>
                  </a:srgbClr>
                </a:solidFill>
                <a:ea typeface="Arial" charset="0"/>
                <a:cs typeface="Arial" charset="0"/>
              </a:rPr>
              <a:t> 0               87             188            108            145 </a:t>
            </a:r>
            <a:endParaRPr lang="en-US" sz="1800" b="1" dirty="0">
              <a:solidFill>
                <a:srgbClr val="595959">
                  <a:lumMod val="65000"/>
                  <a:lumOff val="35000"/>
                </a:srgbClr>
              </a:solidFill>
              <a:ea typeface="Arial" charset="0"/>
              <a:cs typeface="Arial" charset="0"/>
            </a:endParaRPr>
          </a:p>
        </p:txBody>
      </p:sp>
      <p:sp>
        <p:nvSpPr>
          <p:cNvPr id="24" name="Rectangle 23"/>
          <p:cNvSpPr/>
          <p:nvPr userDrawn="1"/>
        </p:nvSpPr>
        <p:spPr>
          <a:xfrm>
            <a:off x="1507067" y="2162568"/>
            <a:ext cx="6096000" cy="313932"/>
          </a:xfrm>
          <a:prstGeom prst="rect">
            <a:avLst/>
          </a:prstGeom>
        </p:spPr>
        <p:txBody>
          <a:bodyPr>
            <a:spAutoFit/>
          </a:bodyPr>
          <a:lstStyle/>
          <a:p>
            <a:pPr>
              <a:lnSpc>
                <a:spcPct val="80000"/>
              </a:lnSpc>
            </a:pPr>
            <a:r>
              <a:rPr lang="en-US" sz="1800" b="1" dirty="0" smtClean="0">
                <a:solidFill>
                  <a:srgbClr val="595959">
                    <a:lumMod val="65000"/>
                    <a:lumOff val="35000"/>
                  </a:srgbClr>
                </a:solidFill>
                <a:cs typeface="Arial"/>
              </a:rPr>
              <a:t>COLOR GUIDE </a:t>
            </a:r>
            <a:endParaRPr lang="en-US" sz="1800" b="1" dirty="0">
              <a:solidFill>
                <a:srgbClr val="595959">
                  <a:lumMod val="65000"/>
                  <a:lumOff val="35000"/>
                </a:srgbClr>
              </a:solidFill>
              <a:cs typeface="Arial"/>
            </a:endParaRPr>
          </a:p>
        </p:txBody>
      </p:sp>
      <p:sp>
        <p:nvSpPr>
          <p:cNvPr id="2" name="Title 1"/>
          <p:cNvSpPr>
            <a:spLocks noGrp="1"/>
          </p:cNvSpPr>
          <p:nvPr>
            <p:ph type="title"/>
          </p:nvPr>
        </p:nvSpPr>
        <p:spPr/>
        <p:txBody>
          <a:bodyPr/>
          <a:lstStyle/>
          <a:p>
            <a:r>
              <a:rPr lang="en-US" smtClean="0"/>
              <a:t>Click to edit Master title style</a:t>
            </a:r>
            <a:endParaRPr lang="en-US"/>
          </a:p>
        </p:txBody>
      </p:sp>
      <p:pic>
        <p:nvPicPr>
          <p:cNvPr id="14" name="Picture 13"/>
          <p:cNvPicPr>
            <a:picLocks noChangeAspect="1"/>
          </p:cNvPicPr>
          <p:nvPr userDrawn="1"/>
        </p:nvPicPr>
        <p:blipFill>
          <a:blip r:embed="rId3">
            <a:alphaModFix amt="16000"/>
            <a:extLst>
              <a:ext uri="{28A0092B-C50C-407E-A947-70E740481C1C}">
                <a14:useLocalDpi xmlns:a14="http://schemas.microsoft.com/office/drawing/2010/main" val="0"/>
              </a:ext>
            </a:extLst>
          </a:blip>
          <a:stretch>
            <a:fillRect/>
          </a:stretch>
        </p:blipFill>
        <p:spPr>
          <a:xfrm>
            <a:off x="-18813" y="-10210"/>
            <a:ext cx="12191999" cy="824554"/>
          </a:xfrm>
          <a:prstGeom prst="rect">
            <a:avLst/>
          </a:prstGeom>
        </p:spPr>
      </p:pic>
    </p:spTree>
    <p:extLst>
      <p:ext uri="{BB962C8B-B14F-4D97-AF65-F5344CB8AC3E}">
        <p14:creationId xmlns:p14="http://schemas.microsoft.com/office/powerpoint/2010/main" val="51746332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ther">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978979" y="960443"/>
            <a:ext cx="4269119" cy="1594113"/>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819828" y="5997481"/>
            <a:ext cx="2223221" cy="721974"/>
          </a:xfrm>
          <a:prstGeom prst="rect">
            <a:avLst/>
          </a:prstGeom>
        </p:spPr>
      </p:pic>
      <p:pic>
        <p:nvPicPr>
          <p:cNvPr id="25" name="Picture 24"/>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6050196" y="4308139"/>
            <a:ext cx="4197901" cy="1594385"/>
          </a:xfrm>
          <a:prstGeom prst="rect">
            <a:avLst/>
          </a:prstGeom>
        </p:spPr>
      </p:pic>
      <p:pic>
        <p:nvPicPr>
          <p:cNvPr id="26" name="Picture 25"/>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6000349" y="2631614"/>
            <a:ext cx="4247747" cy="1536172"/>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12" name="Rectangle 11"/>
          <p:cNvSpPr/>
          <p:nvPr userDrawn="1"/>
        </p:nvSpPr>
        <p:spPr>
          <a:xfrm>
            <a:off x="1151269" y="960174"/>
            <a:ext cx="6072163" cy="1594385"/>
          </a:xfrm>
          <a:prstGeom prst="rect">
            <a:avLst/>
          </a:prstGeom>
          <a:gradFill flip="none" rotWithShape="1">
            <a:gsLst>
              <a:gs pos="0">
                <a:schemeClr val="accent1"/>
              </a:gs>
              <a:gs pos="80000">
                <a:schemeClr val="accent1">
                  <a:lumMod val="100000"/>
                </a:schemeClr>
              </a:gs>
              <a:gs pos="100000">
                <a:schemeClr val="accent1">
                  <a:lumMod val="30000"/>
                  <a:lumOff val="70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5" name="Text Placeholder 4"/>
          <p:cNvSpPr>
            <a:spLocks noGrp="1"/>
          </p:cNvSpPr>
          <p:nvPr>
            <p:ph type="body" sz="quarter" idx="10"/>
          </p:nvPr>
        </p:nvSpPr>
        <p:spPr>
          <a:xfrm>
            <a:off x="1259419" y="1033670"/>
            <a:ext cx="4584792" cy="1486870"/>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sp>
        <p:nvSpPr>
          <p:cNvPr id="15" name="Rectangle 14"/>
          <p:cNvSpPr/>
          <p:nvPr userDrawn="1"/>
        </p:nvSpPr>
        <p:spPr>
          <a:xfrm>
            <a:off x="1151270" y="4308139"/>
            <a:ext cx="6048972" cy="1594385"/>
          </a:xfrm>
          <a:prstGeom prst="rect">
            <a:avLst/>
          </a:prstGeom>
          <a:gradFill flip="none" rotWithShape="1">
            <a:gsLst>
              <a:gs pos="0">
                <a:schemeClr val="accent2"/>
              </a:gs>
              <a:gs pos="80000">
                <a:schemeClr val="accent2"/>
              </a:gs>
              <a:gs pos="100000">
                <a:schemeClr val="accent1">
                  <a:lumMod val="30000"/>
                  <a:lumOff val="70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19" name="Rectangle 18"/>
          <p:cNvSpPr/>
          <p:nvPr userDrawn="1"/>
        </p:nvSpPr>
        <p:spPr>
          <a:xfrm>
            <a:off x="1151269" y="2628057"/>
            <a:ext cx="6072163" cy="1594385"/>
          </a:xfrm>
          <a:prstGeom prst="rect">
            <a:avLst/>
          </a:prstGeom>
          <a:gradFill flip="none" rotWithShape="1">
            <a:gsLst>
              <a:gs pos="0">
                <a:schemeClr val="accent4"/>
              </a:gs>
              <a:gs pos="80000">
                <a:schemeClr val="accent4"/>
              </a:gs>
              <a:gs pos="100000">
                <a:schemeClr val="accent1">
                  <a:lumMod val="30000"/>
                  <a:lumOff val="70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18" name="Text Placeholder 4"/>
          <p:cNvSpPr>
            <a:spLocks noGrp="1"/>
          </p:cNvSpPr>
          <p:nvPr>
            <p:ph type="body" sz="quarter" idx="12"/>
          </p:nvPr>
        </p:nvSpPr>
        <p:spPr>
          <a:xfrm>
            <a:off x="1259419" y="4361893"/>
            <a:ext cx="4584792" cy="1486870"/>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sp>
        <p:nvSpPr>
          <p:cNvPr id="20" name="Text Placeholder 4"/>
          <p:cNvSpPr>
            <a:spLocks noGrp="1"/>
          </p:cNvSpPr>
          <p:nvPr>
            <p:ph type="body" sz="quarter" idx="13"/>
          </p:nvPr>
        </p:nvSpPr>
        <p:spPr>
          <a:xfrm>
            <a:off x="1259419" y="2681811"/>
            <a:ext cx="4584792" cy="1486870"/>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pic>
        <p:nvPicPr>
          <p:cNvPr id="14" name="Picture 13"/>
          <p:cNvPicPr>
            <a:picLocks noChangeAspect="1"/>
          </p:cNvPicPr>
          <p:nvPr userDrawn="1"/>
        </p:nvPicPr>
        <p:blipFill>
          <a:blip r:embed="rId6">
            <a:alphaModFix amt="16000"/>
            <a:extLst>
              <a:ext uri="{28A0092B-C50C-407E-A947-70E740481C1C}">
                <a14:useLocalDpi xmlns:a14="http://schemas.microsoft.com/office/drawing/2010/main" val="0"/>
              </a:ext>
            </a:extLst>
          </a:blip>
          <a:stretch>
            <a:fillRect/>
          </a:stretch>
        </p:blipFill>
        <p:spPr>
          <a:xfrm>
            <a:off x="-18813" y="-10210"/>
            <a:ext cx="12191999" cy="824554"/>
          </a:xfrm>
          <a:prstGeom prst="rect">
            <a:avLst/>
          </a:prstGeom>
        </p:spPr>
      </p:pic>
    </p:spTree>
    <p:extLst>
      <p:ext uri="{BB962C8B-B14F-4D97-AF65-F5344CB8AC3E}">
        <p14:creationId xmlns:p14="http://schemas.microsoft.com/office/powerpoint/2010/main" val="152239083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debar 1">
    <p:spTree>
      <p:nvGrpSpPr>
        <p:cNvPr id="1" name=""/>
        <p:cNvGrpSpPr/>
        <p:nvPr/>
      </p:nvGrpSpPr>
      <p:grpSpPr>
        <a:xfrm>
          <a:off x="0" y="0"/>
          <a:ext cx="0" cy="0"/>
          <a:chOff x="0" y="0"/>
          <a:chExt cx="0" cy="0"/>
        </a:xfrm>
      </p:grpSpPr>
      <p:pic>
        <p:nvPicPr>
          <p:cNvPr id="15" name="Picture 14" descr="UPTIME-TYPEPOSTER-NOSHADOW.png"/>
          <p:cNvPicPr>
            <a:picLocks noChangeAspect="1"/>
          </p:cNvPicPr>
          <p:nvPr userDrawn="1"/>
        </p:nvPicPr>
        <p:blipFill rotWithShape="1">
          <a:blip r:embed="rId2" cstate="email">
            <a:alphaModFix amt="42000"/>
            <a:extLst>
              <a:ext uri="{28A0092B-C50C-407E-A947-70E740481C1C}">
                <a14:useLocalDpi xmlns:a14="http://schemas.microsoft.com/office/drawing/2010/main"/>
              </a:ext>
            </a:extLst>
          </a:blip>
          <a:srcRect/>
          <a:stretch/>
        </p:blipFill>
        <p:spPr>
          <a:xfrm>
            <a:off x="-18815" y="2683180"/>
            <a:ext cx="12192000" cy="1369018"/>
          </a:xfrm>
          <a:prstGeom prst="rect">
            <a:avLst/>
          </a:prstGeom>
        </p:spPr>
      </p:pic>
      <p:pic>
        <p:nvPicPr>
          <p:cNvPr id="9" name="Picture 8" descr="PPT_truck.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819828" y="5997481"/>
            <a:ext cx="2223221" cy="721974"/>
          </a:xfrm>
          <a:prstGeom prst="rect">
            <a:avLst/>
          </a:prstGeom>
        </p:spPr>
      </p:pic>
      <p:sp>
        <p:nvSpPr>
          <p:cNvPr id="3" name="Content Placeholder 2"/>
          <p:cNvSpPr>
            <a:spLocks noGrp="1"/>
          </p:cNvSpPr>
          <p:nvPr>
            <p:ph sz="quarter" idx="10"/>
          </p:nvPr>
        </p:nvSpPr>
        <p:spPr>
          <a:xfrm>
            <a:off x="3625017" y="993058"/>
            <a:ext cx="7990157" cy="5093110"/>
          </a:xfrm>
        </p:spPr>
        <p:txBody>
          <a:bodyPr anchor="ctr"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3349624" y="0"/>
            <a:ext cx="8693427" cy="765130"/>
          </a:xfrm>
        </p:spPr>
        <p:txBody>
          <a:bodyPr/>
          <a:lstStyle/>
          <a:p>
            <a:r>
              <a:rPr lang="en-US" smtClean="0"/>
              <a:t>Click to edit Master title style</a:t>
            </a:r>
            <a:endParaRPr lang="en-US"/>
          </a:p>
        </p:txBody>
      </p:sp>
      <p:pic>
        <p:nvPicPr>
          <p:cNvPr id="10" name="Picture 9"/>
          <p:cNvPicPr>
            <a:picLocks noChangeAspect="1"/>
          </p:cNvPicPr>
          <p:nvPr userDrawn="1"/>
        </p:nvPicPr>
        <p:blipFill>
          <a:blip r:embed="rId5">
            <a:alphaModFix amt="16000"/>
            <a:extLst>
              <a:ext uri="{28A0092B-C50C-407E-A947-70E740481C1C}">
                <a14:useLocalDpi xmlns:a14="http://schemas.microsoft.com/office/drawing/2010/main" val="0"/>
              </a:ext>
            </a:extLst>
          </a:blip>
          <a:stretch>
            <a:fillRect/>
          </a:stretch>
        </p:blipFill>
        <p:spPr>
          <a:xfrm>
            <a:off x="3182755" y="-10210"/>
            <a:ext cx="8990431" cy="824554"/>
          </a:xfrm>
          <a:prstGeom prst="rect">
            <a:avLst/>
          </a:prstGeom>
        </p:spPr>
      </p:pic>
    </p:spTree>
    <p:extLst>
      <p:ext uri="{BB962C8B-B14F-4D97-AF65-F5344CB8AC3E}">
        <p14:creationId xmlns:p14="http://schemas.microsoft.com/office/powerpoint/2010/main" val="101121402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deba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819828" y="5997481"/>
            <a:ext cx="2223221" cy="721974"/>
          </a:xfrm>
          <a:prstGeom prst="rect">
            <a:avLst/>
          </a:prstGeom>
        </p:spPr>
      </p:pic>
      <p:sp>
        <p:nvSpPr>
          <p:cNvPr id="3" name="Content Placeholder 2"/>
          <p:cNvSpPr>
            <a:spLocks noGrp="1"/>
          </p:cNvSpPr>
          <p:nvPr>
            <p:ph sz="quarter" idx="10"/>
          </p:nvPr>
        </p:nvSpPr>
        <p:spPr>
          <a:xfrm>
            <a:off x="3625017" y="993058"/>
            <a:ext cx="7990157" cy="5093110"/>
          </a:xfrm>
        </p:spPr>
        <p:txBody>
          <a:bodyPr anchor="ctr"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3349624" y="0"/>
            <a:ext cx="8693427" cy="765130"/>
          </a:xfrm>
        </p:spPr>
        <p:txBody>
          <a:bodyPr/>
          <a:lstStyle/>
          <a:p>
            <a:r>
              <a:rPr lang="en-US" smtClean="0"/>
              <a:t>Click to edit Master title style</a:t>
            </a:r>
            <a:endParaRPr lang="en-US"/>
          </a:p>
        </p:txBody>
      </p:sp>
      <p:pic>
        <p:nvPicPr>
          <p:cNvPr id="9" name="Picture 8"/>
          <p:cNvPicPr>
            <a:picLocks noChangeAspect="1"/>
          </p:cNvPicPr>
          <p:nvPr userDrawn="1"/>
        </p:nvPicPr>
        <p:blipFill>
          <a:blip r:embed="rId4">
            <a:alphaModFix amt="16000"/>
            <a:extLst>
              <a:ext uri="{28A0092B-C50C-407E-A947-70E740481C1C}">
                <a14:useLocalDpi xmlns:a14="http://schemas.microsoft.com/office/drawing/2010/main" val="0"/>
              </a:ext>
            </a:extLst>
          </a:blip>
          <a:stretch>
            <a:fillRect/>
          </a:stretch>
        </p:blipFill>
        <p:spPr>
          <a:xfrm>
            <a:off x="3157089" y="-10210"/>
            <a:ext cx="9016097" cy="824554"/>
          </a:xfrm>
          <a:prstGeom prst="rect">
            <a:avLst/>
          </a:prstGeom>
        </p:spPr>
      </p:pic>
    </p:spTree>
    <p:extLst>
      <p:ext uri="{BB962C8B-B14F-4D97-AF65-F5344CB8AC3E}">
        <p14:creationId xmlns:p14="http://schemas.microsoft.com/office/powerpoint/2010/main" val="422395833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pbar">
    <p:spTree>
      <p:nvGrpSpPr>
        <p:cNvPr id="1" name=""/>
        <p:cNvGrpSpPr/>
        <p:nvPr/>
      </p:nvGrpSpPr>
      <p:grpSpPr>
        <a:xfrm>
          <a:off x="0" y="0"/>
          <a:ext cx="0" cy="0"/>
          <a:chOff x="0" y="0"/>
          <a:chExt cx="0" cy="0"/>
        </a:xfrm>
      </p:grpSpPr>
      <p:pic>
        <p:nvPicPr>
          <p:cNvPr id="8" name="Content Placeholder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819828" y="5997481"/>
            <a:ext cx="2223221" cy="721974"/>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819828" y="5997481"/>
            <a:ext cx="2223221" cy="721974"/>
          </a:xfrm>
          <a:prstGeom prst="rect">
            <a:avLst/>
          </a:prstGeom>
        </p:spPr>
      </p:pic>
      <p:sp>
        <p:nvSpPr>
          <p:cNvPr id="6" name="Content Placeholder 2"/>
          <p:cNvSpPr>
            <a:spLocks noGrp="1"/>
          </p:cNvSpPr>
          <p:nvPr>
            <p:ph sz="quarter" idx="10"/>
          </p:nvPr>
        </p:nvSpPr>
        <p:spPr>
          <a:xfrm>
            <a:off x="498636" y="4321792"/>
            <a:ext cx="11194728" cy="1793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877015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15" name="Picture 14" descr="UPTIME-TYPEPOSTER-NOSHADOW.png"/>
          <p:cNvPicPr>
            <a:picLocks noChangeAspect="1"/>
          </p:cNvPicPr>
          <p:nvPr userDrawn="1"/>
        </p:nvPicPr>
        <p:blipFill rotWithShape="1">
          <a:blip r:embed="rId2" cstate="email">
            <a:alphaModFix amt="42000"/>
            <a:extLst>
              <a:ext uri="{28A0092B-C50C-407E-A947-70E740481C1C}">
                <a14:useLocalDpi xmlns:a14="http://schemas.microsoft.com/office/drawing/2010/main"/>
              </a:ext>
            </a:extLst>
          </a:blip>
          <a:srcRect/>
          <a:stretch/>
        </p:blipFill>
        <p:spPr>
          <a:xfrm>
            <a:off x="-18815" y="2683180"/>
            <a:ext cx="12192000" cy="1369018"/>
          </a:xfrm>
          <a:prstGeom prst="rect">
            <a:avLst/>
          </a:prstGeom>
        </p:spPr>
      </p:pic>
      <p:cxnSp>
        <p:nvCxnSpPr>
          <p:cNvPr id="19" name="Straight Connector 18"/>
          <p:cNvCxnSpPr/>
          <p:nvPr userDrawn="1"/>
        </p:nvCxnSpPr>
        <p:spPr>
          <a:xfrm>
            <a:off x="2" y="855708"/>
            <a:ext cx="12204788" cy="0"/>
          </a:xfrm>
          <a:prstGeom prst="line">
            <a:avLst/>
          </a:prstGeom>
          <a:ln w="222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20" name="Picture 1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819828" y="5997481"/>
            <a:ext cx="2223221" cy="721974"/>
          </a:xfrm>
          <a:prstGeom prst="rect">
            <a:avLst/>
          </a:prstGeom>
        </p:spPr>
      </p:pic>
      <p:pic>
        <p:nvPicPr>
          <p:cNvPr id="3" name="Picture 2"/>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2" y="-2285"/>
            <a:ext cx="12204833" cy="4523232"/>
          </a:xfrm>
          <a:prstGeom prst="rect">
            <a:avLst/>
          </a:prstGeom>
        </p:spPr>
      </p:pic>
      <p:pic>
        <p:nvPicPr>
          <p:cNvPr id="4" name="Picture 3"/>
          <p:cNvPicPr>
            <a:picLocks noChangeAspect="1"/>
          </p:cNvPicPr>
          <p:nvPr userDrawn="1"/>
        </p:nvPicPr>
        <p:blipFill>
          <a:blip r:embed="rId5">
            <a:alphaModFix amt="16000"/>
            <a:extLst>
              <a:ext uri="{28A0092B-C50C-407E-A947-70E740481C1C}">
                <a14:useLocalDpi xmlns:a14="http://schemas.microsoft.com/office/drawing/2010/main" val="0"/>
              </a:ext>
            </a:extLst>
          </a:blip>
          <a:stretch>
            <a:fillRect/>
          </a:stretch>
        </p:blipFill>
        <p:spPr>
          <a:xfrm>
            <a:off x="-18815" y="4520947"/>
            <a:ext cx="12223603" cy="2351092"/>
          </a:xfrm>
          <a:prstGeom prst="rect">
            <a:avLst/>
          </a:prstGeom>
        </p:spPr>
      </p:pic>
      <p:sp>
        <p:nvSpPr>
          <p:cNvPr id="5" name="Title 4"/>
          <p:cNvSpPr>
            <a:spLocks noGrp="1"/>
          </p:cNvSpPr>
          <p:nvPr>
            <p:ph type="title"/>
          </p:nvPr>
        </p:nvSpPr>
        <p:spPr>
          <a:xfrm>
            <a:off x="220017" y="5205871"/>
            <a:ext cx="10515600" cy="765130"/>
          </a:xfrm>
        </p:spPr>
        <p:txBody>
          <a:bodyPr/>
          <a:lstStyle/>
          <a:p>
            <a:r>
              <a:rPr lang="en-US" smtClean="0"/>
              <a:t>Click to edit Master title style</a:t>
            </a:r>
            <a:endParaRPr lang="en-US"/>
          </a:p>
        </p:txBody>
      </p:sp>
    </p:spTree>
    <p:extLst>
      <p:ext uri="{BB962C8B-B14F-4D97-AF65-F5344CB8AC3E}">
        <p14:creationId xmlns:p14="http://schemas.microsoft.com/office/powerpoint/2010/main" val="410109056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4" name="Group 3"/>
          <p:cNvGrpSpPr/>
          <p:nvPr userDrawn="1"/>
        </p:nvGrpSpPr>
        <p:grpSpPr>
          <a:xfrm>
            <a:off x="-700644" y="6605313"/>
            <a:ext cx="3938275" cy="215444"/>
            <a:chOff x="-131922" y="6447139"/>
            <a:chExt cx="2953706" cy="215444"/>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906155" y="6520266"/>
              <a:ext cx="596611" cy="77490"/>
            </a:xfrm>
            <a:prstGeom prst="rect">
              <a:avLst/>
            </a:prstGeom>
          </p:spPr>
        </p:pic>
        <p:grpSp>
          <p:nvGrpSpPr>
            <p:cNvPr id="10" name="Group 14"/>
            <p:cNvGrpSpPr/>
            <p:nvPr userDrawn="1"/>
          </p:nvGrpSpPr>
          <p:grpSpPr>
            <a:xfrm>
              <a:off x="-131922" y="6447139"/>
              <a:ext cx="2953706" cy="215444"/>
              <a:chOff x="6094836" y="6609959"/>
              <a:chExt cx="2953706" cy="215444"/>
            </a:xfrm>
          </p:grpSpPr>
          <p:sp>
            <p:nvSpPr>
              <p:cNvPr id="11" name="TextBox 10"/>
              <p:cNvSpPr txBox="1"/>
              <p:nvPr/>
            </p:nvSpPr>
            <p:spPr>
              <a:xfrm>
                <a:off x="6094836" y="6609959"/>
                <a:ext cx="2095957" cy="215444"/>
              </a:xfrm>
              <a:prstGeom prst="rect">
                <a:avLst/>
              </a:prstGeom>
              <a:noFill/>
            </p:spPr>
            <p:txBody>
              <a:bodyPr wrap="square" rtlCol="0">
                <a:spAutoFit/>
              </a:bodyPr>
              <a:lstStyle/>
              <a:p>
                <a:pPr algn="r"/>
                <a:r>
                  <a:rPr lang="en-US" sz="800" dirty="0" smtClean="0">
                    <a:solidFill>
                      <a:srgbClr val="595959">
                        <a:lumMod val="65000"/>
                        <a:lumOff val="35000"/>
                      </a:srgbClr>
                    </a:solidFill>
                  </a:rPr>
                  <a:t>International</a:t>
                </a:r>
                <a:r>
                  <a:rPr lang="en-US" sz="800" baseline="30000" dirty="0" smtClean="0">
                    <a:solidFill>
                      <a:srgbClr val="595959">
                        <a:lumMod val="65000"/>
                        <a:lumOff val="35000"/>
                      </a:srgbClr>
                    </a:solidFill>
                  </a:rPr>
                  <a:t>®</a:t>
                </a:r>
                <a:r>
                  <a:rPr lang="en-US" sz="800" dirty="0" smtClean="0">
                    <a:solidFill>
                      <a:srgbClr val="595959">
                        <a:lumMod val="65000"/>
                        <a:lumOff val="35000"/>
                      </a:srgbClr>
                    </a:solidFill>
                  </a:rPr>
                  <a:t> is a registered trademark of</a:t>
                </a:r>
                <a:endParaRPr lang="en-US" sz="800" dirty="0">
                  <a:solidFill>
                    <a:srgbClr val="595959">
                      <a:lumMod val="65000"/>
                      <a:lumOff val="35000"/>
                    </a:srgbClr>
                  </a:solidFill>
                </a:endParaRPr>
              </a:p>
            </p:txBody>
          </p:sp>
          <p:sp>
            <p:nvSpPr>
              <p:cNvPr id="12" name="TextBox 11"/>
              <p:cNvSpPr txBox="1"/>
              <p:nvPr/>
            </p:nvSpPr>
            <p:spPr>
              <a:xfrm>
                <a:off x="8629442" y="6609959"/>
                <a:ext cx="419100" cy="215444"/>
              </a:xfrm>
              <a:prstGeom prst="rect">
                <a:avLst/>
              </a:prstGeom>
              <a:noFill/>
            </p:spPr>
            <p:txBody>
              <a:bodyPr wrap="square" rtlCol="0">
                <a:spAutoFit/>
              </a:bodyPr>
              <a:lstStyle/>
              <a:p>
                <a:r>
                  <a:rPr lang="en-US" sz="800" dirty="0" smtClean="0">
                    <a:solidFill>
                      <a:srgbClr val="595959">
                        <a:lumMod val="65000"/>
                        <a:lumOff val="35000"/>
                      </a:srgbClr>
                    </a:solidFill>
                  </a:rPr>
                  <a:t>, Inc.</a:t>
                </a:r>
                <a:endParaRPr lang="en-US" sz="800" dirty="0">
                  <a:solidFill>
                    <a:srgbClr val="595959">
                      <a:lumMod val="65000"/>
                      <a:lumOff val="35000"/>
                    </a:srgbClr>
                  </a:solidFill>
                </a:endParaRPr>
              </a:p>
            </p:txBody>
          </p:sp>
        </p:grpSp>
      </p:grpSp>
      <p:pic>
        <p:nvPicPr>
          <p:cNvPr id="13" name="Picture 12"/>
          <p:cNvPicPr>
            <a:picLocks noChangeAspect="1"/>
          </p:cNvPicPr>
          <p:nvPr userDrawn="1"/>
        </p:nvPicPr>
        <p:blipFill>
          <a:blip r:embed="rId3">
            <a:alphaModFix amt="20000"/>
            <a:extLst>
              <a:ext uri="{28A0092B-C50C-407E-A947-70E740481C1C}">
                <a14:useLocalDpi xmlns:a14="http://schemas.microsoft.com/office/drawing/2010/main" val="0"/>
              </a:ext>
            </a:extLst>
          </a:blip>
          <a:stretch>
            <a:fillRect/>
          </a:stretch>
        </p:blipFill>
        <p:spPr>
          <a:xfrm>
            <a:off x="2" y="4585425"/>
            <a:ext cx="12191999" cy="2272576"/>
          </a:xfrm>
          <a:prstGeom prst="rect">
            <a:avLst/>
          </a:prstGeom>
        </p:spPr>
      </p:pic>
      <p:sp>
        <p:nvSpPr>
          <p:cNvPr id="6" name="Title 5"/>
          <p:cNvSpPr>
            <a:spLocks noGrp="1"/>
          </p:cNvSpPr>
          <p:nvPr>
            <p:ph type="title"/>
          </p:nvPr>
        </p:nvSpPr>
        <p:spPr>
          <a:xfrm>
            <a:off x="379412" y="4994448"/>
            <a:ext cx="10515600" cy="765130"/>
          </a:xfrm>
        </p:spPr>
        <p:txBody>
          <a:bodyPr/>
          <a:lstStyle/>
          <a:p>
            <a:r>
              <a:rPr lang="en-US" smtClean="0"/>
              <a:t>Click to edit Master title style</a:t>
            </a:r>
            <a:endParaRPr lang="en-US"/>
          </a:p>
        </p:txBody>
      </p:sp>
      <p:sp>
        <p:nvSpPr>
          <p:cNvPr id="14" name="Text Placeholder 13"/>
          <p:cNvSpPr>
            <a:spLocks noGrp="1"/>
          </p:cNvSpPr>
          <p:nvPr>
            <p:ph type="body" sz="quarter" idx="10"/>
          </p:nvPr>
        </p:nvSpPr>
        <p:spPr>
          <a:xfrm>
            <a:off x="379413" y="5616575"/>
            <a:ext cx="10545763" cy="439738"/>
          </a:xfrm>
        </p:spPr>
        <p:txBody>
          <a:bodyPr/>
          <a:lstStyle>
            <a:lvl1pPr marL="0" indent="0">
              <a:buNone/>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smtClean="0"/>
              <a:t>Click to edit Master text styles</a:t>
            </a:r>
          </a:p>
        </p:txBody>
      </p:sp>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4785360"/>
          </a:xfrm>
          <a:prstGeom prst="rect">
            <a:avLst/>
          </a:prstGeom>
        </p:spPr>
      </p:pic>
    </p:spTree>
    <p:extLst>
      <p:ext uri="{BB962C8B-B14F-4D97-AF65-F5344CB8AC3E}">
        <p14:creationId xmlns:p14="http://schemas.microsoft.com/office/powerpoint/2010/main" val="196680955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sic 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descr="UPTIME-TYPEPOSTER-NOSHADOW.png"/>
          <p:cNvPicPr>
            <a:picLocks noChangeAspect="1"/>
          </p:cNvPicPr>
          <p:nvPr userDrawn="1"/>
        </p:nvPicPr>
        <p:blipFill rotWithShape="1">
          <a:blip r:embed="rId3" cstate="email">
            <a:alphaModFix amt="42000"/>
            <a:extLst>
              <a:ext uri="{28A0092B-C50C-407E-A947-70E740481C1C}">
                <a14:useLocalDpi xmlns:a14="http://schemas.microsoft.com/office/drawing/2010/main"/>
              </a:ext>
            </a:extLst>
          </a:blip>
          <a:srcRect/>
          <a:stretch/>
        </p:blipFill>
        <p:spPr>
          <a:xfrm>
            <a:off x="-18815" y="2683180"/>
            <a:ext cx="12192000" cy="1369018"/>
          </a:xfrm>
          <a:prstGeom prst="rect">
            <a:avLst/>
          </a:prstGeom>
        </p:spPr>
      </p:pic>
      <p:sp>
        <p:nvSpPr>
          <p:cNvPr id="2" name="Title 1"/>
          <p:cNvSpPr>
            <a:spLocks noGrp="1"/>
          </p:cNvSpPr>
          <p:nvPr>
            <p:ph type="title" hasCustomPrompt="1"/>
          </p:nvPr>
        </p:nvSpPr>
        <p:spPr/>
        <p:txBody>
          <a:bodyPr/>
          <a:lstStyle>
            <a:lvl1pPr>
              <a:defRPr baseline="0"/>
            </a:lvl1pPr>
          </a:lstStyle>
          <a:p>
            <a:r>
              <a:rPr lang="en-US" dirty="0" smtClean="0"/>
              <a:t>CLICK TO EDIT TITLE</a:t>
            </a:r>
            <a:endParaRPr lang="en-US" dirty="0"/>
          </a:p>
        </p:txBody>
      </p:sp>
      <p:sp>
        <p:nvSpPr>
          <p:cNvPr id="4" name="Text Placeholder 3"/>
          <p:cNvSpPr>
            <a:spLocks noGrp="1"/>
          </p:cNvSpPr>
          <p:nvPr>
            <p:ph type="body" sz="quarter" idx="10"/>
          </p:nvPr>
        </p:nvSpPr>
        <p:spPr>
          <a:xfrm>
            <a:off x="494243" y="1117301"/>
            <a:ext cx="11203517" cy="4937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1" name="Picture 10"/>
          <p:cNvPicPr>
            <a:picLocks noChangeAspect="1"/>
          </p:cNvPicPr>
          <p:nvPr userDrawn="1"/>
        </p:nvPicPr>
        <p:blipFill>
          <a:blip r:embed="rId4">
            <a:alphaModFix amt="20000"/>
            <a:extLst>
              <a:ext uri="{28A0092B-C50C-407E-A947-70E740481C1C}">
                <a14:useLocalDpi xmlns:a14="http://schemas.microsoft.com/office/drawing/2010/main" val="0"/>
              </a:ext>
            </a:extLst>
          </a:blip>
          <a:stretch>
            <a:fillRect/>
          </a:stretch>
        </p:blipFill>
        <p:spPr>
          <a:xfrm>
            <a:off x="-18813" y="-10210"/>
            <a:ext cx="12191999" cy="824554"/>
          </a:xfrm>
          <a:prstGeom prst="rect">
            <a:avLst/>
          </a:prstGeom>
        </p:spPr>
      </p:pic>
    </p:spTree>
    <p:extLst>
      <p:ext uri="{BB962C8B-B14F-4D97-AF65-F5344CB8AC3E}">
        <p14:creationId xmlns:p14="http://schemas.microsoft.com/office/powerpoint/2010/main" val="239868452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sic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4242" y="19502"/>
            <a:ext cx="11203517" cy="765130"/>
          </a:xfrm>
        </p:spPr>
        <p:txBody>
          <a:bodyPr/>
          <a:lstStyle>
            <a:lvl1pPr>
              <a:defRPr baseline="0"/>
            </a:lvl1pPr>
          </a:lstStyle>
          <a:p>
            <a:r>
              <a:rPr lang="en-US" dirty="0" smtClean="0"/>
              <a:t>CLICK TO EDIT TITLE</a:t>
            </a:r>
            <a:endParaRPr lang="en-US" dirty="0"/>
          </a:p>
        </p:txBody>
      </p:sp>
      <p:sp>
        <p:nvSpPr>
          <p:cNvPr id="4" name="Text Placeholder 3"/>
          <p:cNvSpPr>
            <a:spLocks noGrp="1"/>
          </p:cNvSpPr>
          <p:nvPr>
            <p:ph type="body" sz="quarter" idx="10"/>
          </p:nvPr>
        </p:nvSpPr>
        <p:spPr>
          <a:xfrm>
            <a:off x="494243" y="1117301"/>
            <a:ext cx="11203517" cy="4937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1898096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Chart Placeholder 3"/>
          <p:cNvSpPr>
            <a:spLocks noGrp="1"/>
          </p:cNvSpPr>
          <p:nvPr>
            <p:ph type="chart" sz="quarter" idx="10"/>
          </p:nvPr>
        </p:nvSpPr>
        <p:spPr>
          <a:xfrm>
            <a:off x="851960" y="1298481"/>
            <a:ext cx="10488083" cy="4699000"/>
          </a:xfrm>
        </p:spPr>
        <p:txBody>
          <a:bodyPr/>
          <a:lstStyle/>
          <a:p>
            <a:r>
              <a:rPr lang="en-US" smtClean="0"/>
              <a:t>Click icon to add chart</a:t>
            </a:r>
            <a:endParaRPr lang="en-US" dirty="0"/>
          </a:p>
        </p:txBody>
      </p:sp>
      <p:pic>
        <p:nvPicPr>
          <p:cNvPr id="7" name="Picture 6"/>
          <p:cNvPicPr>
            <a:picLocks noChangeAspect="1"/>
          </p:cNvPicPr>
          <p:nvPr userDrawn="1"/>
        </p:nvPicPr>
        <p:blipFill>
          <a:blip r:embed="rId3">
            <a:alphaModFix amt="16000"/>
            <a:extLst>
              <a:ext uri="{28A0092B-C50C-407E-A947-70E740481C1C}">
                <a14:useLocalDpi xmlns:a14="http://schemas.microsoft.com/office/drawing/2010/main" val="0"/>
              </a:ext>
            </a:extLst>
          </a:blip>
          <a:stretch>
            <a:fillRect/>
          </a:stretch>
        </p:blipFill>
        <p:spPr>
          <a:xfrm>
            <a:off x="-18813" y="-10210"/>
            <a:ext cx="12191999" cy="824554"/>
          </a:xfrm>
          <a:prstGeom prst="rect">
            <a:avLst/>
          </a:prstGeom>
        </p:spPr>
      </p:pic>
    </p:spTree>
    <p:extLst>
      <p:ext uri="{BB962C8B-B14F-4D97-AF65-F5344CB8AC3E}">
        <p14:creationId xmlns:p14="http://schemas.microsoft.com/office/powerpoint/2010/main" val="212021999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resentation Color Reference">
    <p:spTree>
      <p:nvGrpSpPr>
        <p:cNvPr id="1" name=""/>
        <p:cNvGrpSpPr/>
        <p:nvPr/>
      </p:nvGrpSpPr>
      <p:grpSpPr>
        <a:xfrm>
          <a:off x="0" y="0"/>
          <a:ext cx="0" cy="0"/>
          <a:chOff x="0" y="0"/>
          <a:chExt cx="0" cy="0"/>
        </a:xfrm>
      </p:grpSpPr>
      <p:pic>
        <p:nvPicPr>
          <p:cNvPr id="15" name="Picture 14" descr="UPTIME-TYPEPOSTER-NOSHADOW.png"/>
          <p:cNvPicPr>
            <a:picLocks noChangeAspect="1"/>
          </p:cNvPicPr>
          <p:nvPr userDrawn="1"/>
        </p:nvPicPr>
        <p:blipFill rotWithShape="1">
          <a:blip r:embed="rId2" cstate="email">
            <a:alphaModFix amt="42000"/>
            <a:extLst>
              <a:ext uri="{28A0092B-C50C-407E-A947-70E740481C1C}">
                <a14:useLocalDpi xmlns:a14="http://schemas.microsoft.com/office/drawing/2010/main"/>
              </a:ext>
            </a:extLst>
          </a:blip>
          <a:srcRect/>
          <a:stretch/>
        </p:blipFill>
        <p:spPr>
          <a:xfrm>
            <a:off x="-18815" y="2683180"/>
            <a:ext cx="12192000" cy="1369018"/>
          </a:xfrm>
          <a:prstGeom prst="rect">
            <a:avLst/>
          </a:prstGeom>
        </p:spPr>
      </p:pic>
      <p:sp>
        <p:nvSpPr>
          <p:cNvPr id="10" name="Rectangle 9"/>
          <p:cNvSpPr/>
          <p:nvPr userDrawn="1"/>
        </p:nvSpPr>
        <p:spPr>
          <a:xfrm>
            <a:off x="2282613" y="2628900"/>
            <a:ext cx="1016000" cy="1587500"/>
          </a:xfrm>
          <a:prstGeom prst="rect">
            <a:avLst/>
          </a:prstGeom>
          <a:solidFill>
            <a:srgbClr val="FF64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11" name="Rectangle 10"/>
          <p:cNvSpPr/>
          <p:nvPr userDrawn="1"/>
        </p:nvSpPr>
        <p:spPr>
          <a:xfrm>
            <a:off x="3434080" y="2628900"/>
            <a:ext cx="1016000" cy="1587500"/>
          </a:xfrm>
          <a:prstGeom prst="rect">
            <a:avLst/>
          </a:prstGeom>
          <a:solidFill>
            <a:srgbClr val="F583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12" name="Rectangle 11"/>
          <p:cNvSpPr/>
          <p:nvPr userDrawn="1"/>
        </p:nvSpPr>
        <p:spPr>
          <a:xfrm>
            <a:off x="4585547" y="2628900"/>
            <a:ext cx="1016000" cy="1587500"/>
          </a:xfrm>
          <a:prstGeom prst="rect">
            <a:avLst/>
          </a:prstGeom>
          <a:solidFill>
            <a:srgbClr val="3777B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13" name="Rectangle 12"/>
          <p:cNvSpPr/>
          <p:nvPr userDrawn="1"/>
        </p:nvSpPr>
        <p:spPr>
          <a:xfrm>
            <a:off x="5737015" y="2628900"/>
            <a:ext cx="1016000" cy="1587500"/>
          </a:xfrm>
          <a:prstGeom prst="rect">
            <a:avLst/>
          </a:prstGeom>
          <a:solidFill>
            <a:srgbClr val="0F3C6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16" name="Rectangle 15"/>
          <p:cNvSpPr/>
          <p:nvPr userDrawn="1"/>
        </p:nvSpPr>
        <p:spPr>
          <a:xfrm>
            <a:off x="6888481" y="2628900"/>
            <a:ext cx="1016000" cy="1587500"/>
          </a:xfrm>
          <a:prstGeom prst="rect">
            <a:avLst/>
          </a:prstGeom>
          <a:solidFill>
            <a:srgbClr val="9191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22" name="Rectangle 21"/>
          <p:cNvSpPr/>
          <p:nvPr userDrawn="1"/>
        </p:nvSpPr>
        <p:spPr>
          <a:xfrm>
            <a:off x="8039947" y="2628900"/>
            <a:ext cx="1016000" cy="15875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23" name="TextBox 22"/>
          <p:cNvSpPr txBox="1"/>
          <p:nvPr userDrawn="1"/>
        </p:nvSpPr>
        <p:spPr>
          <a:xfrm>
            <a:off x="1933788" y="4423080"/>
            <a:ext cx="11111653" cy="923330"/>
          </a:xfrm>
          <a:prstGeom prst="rect">
            <a:avLst/>
          </a:prstGeom>
          <a:noFill/>
        </p:spPr>
        <p:txBody>
          <a:bodyPr wrap="square" rtlCol="0">
            <a:spAutoFit/>
          </a:bodyPr>
          <a:lstStyle/>
          <a:p>
            <a:r>
              <a:rPr lang="en-US" sz="1800" b="1" dirty="0" smtClean="0">
                <a:solidFill>
                  <a:srgbClr val="595959">
                    <a:lumMod val="65000"/>
                    <a:lumOff val="35000"/>
                  </a:srgbClr>
                </a:solidFill>
                <a:ea typeface="Arial" charset="0"/>
                <a:cs typeface="Arial" charset="0"/>
              </a:rPr>
              <a:t>R:       </a:t>
            </a:r>
            <a:r>
              <a:rPr lang="en-US" sz="1800" dirty="0" smtClean="0">
                <a:solidFill>
                  <a:srgbClr val="595959">
                    <a:lumMod val="65000"/>
                    <a:lumOff val="35000"/>
                  </a:srgbClr>
                </a:solidFill>
                <a:ea typeface="Arial" charset="0"/>
                <a:cs typeface="Arial" charset="0"/>
              </a:rPr>
              <a:t>255            245		     55              15            145           100%</a:t>
            </a:r>
          </a:p>
          <a:p>
            <a:r>
              <a:rPr lang="en-US" sz="1800" b="1" dirty="0" smtClean="0">
                <a:solidFill>
                  <a:srgbClr val="595959">
                    <a:lumMod val="65000"/>
                    <a:lumOff val="35000"/>
                  </a:srgbClr>
                </a:solidFill>
                <a:ea typeface="Arial" charset="0"/>
                <a:cs typeface="Arial" charset="0"/>
              </a:rPr>
              <a:t>G:	   </a:t>
            </a:r>
            <a:r>
              <a:rPr lang="en-US" sz="1800" dirty="0">
                <a:solidFill>
                  <a:srgbClr val="595959">
                    <a:lumMod val="65000"/>
                    <a:lumOff val="35000"/>
                  </a:srgbClr>
                </a:solidFill>
                <a:ea typeface="Arial" charset="0"/>
                <a:cs typeface="Arial" charset="0"/>
              </a:rPr>
              <a:t> </a:t>
            </a:r>
            <a:r>
              <a:rPr lang="en-US" sz="1800" dirty="0" smtClean="0">
                <a:solidFill>
                  <a:srgbClr val="595959">
                    <a:lumMod val="65000"/>
                    <a:lumOff val="35000"/>
                  </a:srgbClr>
                </a:solidFill>
                <a:ea typeface="Arial" charset="0"/>
                <a:cs typeface="Arial" charset="0"/>
              </a:rPr>
              <a:t>76             131            119              60            145            BLK</a:t>
            </a:r>
          </a:p>
          <a:p>
            <a:r>
              <a:rPr lang="en-US" sz="1800" b="1" dirty="0" smtClean="0">
                <a:solidFill>
                  <a:srgbClr val="595959">
                    <a:lumMod val="65000"/>
                    <a:lumOff val="35000"/>
                  </a:srgbClr>
                </a:solidFill>
                <a:ea typeface="Arial" charset="0"/>
                <a:cs typeface="Arial" charset="0"/>
              </a:rPr>
              <a:t>B:       </a:t>
            </a:r>
            <a:r>
              <a:rPr lang="en-US" sz="1800" dirty="0" smtClean="0">
                <a:solidFill>
                  <a:srgbClr val="595959">
                    <a:lumMod val="65000"/>
                    <a:lumOff val="35000"/>
                  </a:srgbClr>
                </a:solidFill>
                <a:ea typeface="Arial" charset="0"/>
                <a:cs typeface="Arial" charset="0"/>
              </a:rPr>
              <a:t> 0               87             188            108            145 </a:t>
            </a:r>
            <a:endParaRPr lang="en-US" sz="1800" b="1" dirty="0">
              <a:solidFill>
                <a:srgbClr val="595959">
                  <a:lumMod val="65000"/>
                  <a:lumOff val="35000"/>
                </a:srgbClr>
              </a:solidFill>
              <a:ea typeface="Arial" charset="0"/>
              <a:cs typeface="Arial" charset="0"/>
            </a:endParaRPr>
          </a:p>
        </p:txBody>
      </p:sp>
      <p:sp>
        <p:nvSpPr>
          <p:cNvPr id="24" name="Rectangle 23"/>
          <p:cNvSpPr/>
          <p:nvPr userDrawn="1"/>
        </p:nvSpPr>
        <p:spPr>
          <a:xfrm>
            <a:off x="1507067" y="2162568"/>
            <a:ext cx="6096000" cy="313932"/>
          </a:xfrm>
          <a:prstGeom prst="rect">
            <a:avLst/>
          </a:prstGeom>
        </p:spPr>
        <p:txBody>
          <a:bodyPr>
            <a:spAutoFit/>
          </a:bodyPr>
          <a:lstStyle/>
          <a:p>
            <a:pPr>
              <a:lnSpc>
                <a:spcPct val="80000"/>
              </a:lnSpc>
            </a:pPr>
            <a:r>
              <a:rPr lang="en-US" sz="1800" b="1" dirty="0" smtClean="0">
                <a:solidFill>
                  <a:srgbClr val="595959">
                    <a:lumMod val="65000"/>
                    <a:lumOff val="35000"/>
                  </a:srgbClr>
                </a:solidFill>
                <a:cs typeface="Arial"/>
              </a:rPr>
              <a:t>COLOR GUIDE </a:t>
            </a:r>
            <a:endParaRPr lang="en-US" sz="1800" b="1" dirty="0">
              <a:solidFill>
                <a:srgbClr val="595959">
                  <a:lumMod val="65000"/>
                  <a:lumOff val="35000"/>
                </a:srgbClr>
              </a:solidFill>
              <a:cs typeface="Arial"/>
            </a:endParaRPr>
          </a:p>
        </p:txBody>
      </p:sp>
      <p:sp>
        <p:nvSpPr>
          <p:cNvPr id="2" name="Title 1"/>
          <p:cNvSpPr>
            <a:spLocks noGrp="1"/>
          </p:cNvSpPr>
          <p:nvPr>
            <p:ph type="title"/>
          </p:nvPr>
        </p:nvSpPr>
        <p:spPr/>
        <p:txBody>
          <a:bodyPr/>
          <a:lstStyle/>
          <a:p>
            <a:r>
              <a:rPr lang="en-US" smtClean="0"/>
              <a:t>Click to edit Master title style</a:t>
            </a:r>
            <a:endParaRPr lang="en-US"/>
          </a:p>
        </p:txBody>
      </p:sp>
      <p:pic>
        <p:nvPicPr>
          <p:cNvPr id="14" name="Picture 13"/>
          <p:cNvPicPr>
            <a:picLocks noChangeAspect="1"/>
          </p:cNvPicPr>
          <p:nvPr userDrawn="1"/>
        </p:nvPicPr>
        <p:blipFill>
          <a:blip r:embed="rId3">
            <a:alphaModFix amt="16000"/>
            <a:extLst>
              <a:ext uri="{28A0092B-C50C-407E-A947-70E740481C1C}">
                <a14:useLocalDpi xmlns:a14="http://schemas.microsoft.com/office/drawing/2010/main" val="0"/>
              </a:ext>
            </a:extLst>
          </a:blip>
          <a:stretch>
            <a:fillRect/>
          </a:stretch>
        </p:blipFill>
        <p:spPr>
          <a:xfrm>
            <a:off x="-18813" y="-10210"/>
            <a:ext cx="12191999" cy="824554"/>
          </a:xfrm>
          <a:prstGeom prst="rect">
            <a:avLst/>
          </a:prstGeom>
        </p:spPr>
      </p:pic>
    </p:spTree>
    <p:extLst>
      <p:ext uri="{BB962C8B-B14F-4D97-AF65-F5344CB8AC3E}">
        <p14:creationId xmlns:p14="http://schemas.microsoft.com/office/powerpoint/2010/main" val="393262983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ther Slide">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043541" y="958513"/>
            <a:ext cx="3204556" cy="1596044"/>
          </a:xfrm>
          <a:prstGeom prst="rect">
            <a:avLst/>
          </a:prstGeom>
        </p:spPr>
      </p:pic>
      <p:pic>
        <p:nvPicPr>
          <p:cNvPr id="11" name="Picture 10"/>
          <p:cNvPicPr>
            <a:picLocks noChangeAspect="1"/>
          </p:cNvPicPr>
          <p:nvPr userDrawn="1"/>
        </p:nvPicPr>
        <p:blipFill rotWithShape="1">
          <a:blip r:embed="rId3" cstate="print">
            <a:alphaModFix amt="16000"/>
            <a:extLst>
              <a:ext uri="{28A0092B-C50C-407E-A947-70E740481C1C}">
                <a14:useLocalDpi xmlns:a14="http://schemas.microsoft.com/office/drawing/2010/main"/>
              </a:ext>
            </a:extLst>
          </a:blip>
          <a:srcRect/>
          <a:stretch/>
        </p:blipFill>
        <p:spPr>
          <a:xfrm>
            <a:off x="0" y="19709"/>
            <a:ext cx="12192000" cy="824553"/>
          </a:xfrm>
          <a:prstGeom prst="rect">
            <a:avLst/>
          </a:prstGeom>
        </p:spPr>
      </p:pic>
      <p:pic>
        <p:nvPicPr>
          <p:cNvPr id="25" name="Picture 24"/>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7080947" y="4323933"/>
            <a:ext cx="3150524" cy="1562793"/>
          </a:xfrm>
          <a:prstGeom prst="rect">
            <a:avLst/>
          </a:prstGeom>
        </p:spPr>
      </p:pic>
      <p:pic>
        <p:nvPicPr>
          <p:cNvPr id="26" name="Picture 25"/>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7043541" y="2630828"/>
            <a:ext cx="3187931" cy="1537855"/>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12" name="Rectangle 11"/>
          <p:cNvSpPr/>
          <p:nvPr userDrawn="1"/>
        </p:nvSpPr>
        <p:spPr>
          <a:xfrm>
            <a:off x="1151269" y="960174"/>
            <a:ext cx="7387089" cy="1594385"/>
          </a:xfrm>
          <a:prstGeom prst="rect">
            <a:avLst/>
          </a:prstGeom>
          <a:gradFill flip="none" rotWithShape="1">
            <a:gsLst>
              <a:gs pos="0">
                <a:schemeClr val="accent1"/>
              </a:gs>
              <a:gs pos="80000">
                <a:schemeClr val="accent1">
                  <a:lumMod val="100000"/>
                </a:schemeClr>
              </a:gs>
              <a:gs pos="100000">
                <a:schemeClr val="accent1">
                  <a:lumMod val="30000"/>
                  <a:lumOff val="70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5" name="Text Placeholder 4"/>
          <p:cNvSpPr>
            <a:spLocks noGrp="1"/>
          </p:cNvSpPr>
          <p:nvPr>
            <p:ph type="body" sz="quarter" idx="10"/>
          </p:nvPr>
        </p:nvSpPr>
        <p:spPr>
          <a:xfrm>
            <a:off x="1259419" y="1033670"/>
            <a:ext cx="5367012" cy="1486870"/>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sp>
        <p:nvSpPr>
          <p:cNvPr id="15" name="Rectangle 14"/>
          <p:cNvSpPr/>
          <p:nvPr userDrawn="1"/>
        </p:nvSpPr>
        <p:spPr>
          <a:xfrm>
            <a:off x="1151269" y="4308139"/>
            <a:ext cx="7387088" cy="1594385"/>
          </a:xfrm>
          <a:prstGeom prst="rect">
            <a:avLst/>
          </a:prstGeom>
          <a:gradFill flip="none" rotWithShape="1">
            <a:gsLst>
              <a:gs pos="0">
                <a:schemeClr val="accent2"/>
              </a:gs>
              <a:gs pos="80000">
                <a:schemeClr val="accent2"/>
              </a:gs>
              <a:gs pos="100000">
                <a:schemeClr val="accent1">
                  <a:lumMod val="30000"/>
                  <a:lumOff val="70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19" name="Rectangle 18"/>
          <p:cNvSpPr/>
          <p:nvPr userDrawn="1"/>
        </p:nvSpPr>
        <p:spPr>
          <a:xfrm>
            <a:off x="1151269" y="2628057"/>
            <a:ext cx="7387089" cy="1594385"/>
          </a:xfrm>
          <a:prstGeom prst="rect">
            <a:avLst/>
          </a:prstGeom>
          <a:gradFill flip="none" rotWithShape="1">
            <a:gsLst>
              <a:gs pos="0">
                <a:schemeClr val="accent4"/>
              </a:gs>
              <a:gs pos="80000">
                <a:schemeClr val="accent4"/>
              </a:gs>
              <a:gs pos="100000">
                <a:schemeClr val="accent1">
                  <a:lumMod val="30000"/>
                  <a:lumOff val="70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18" name="Text Placeholder 4"/>
          <p:cNvSpPr>
            <a:spLocks noGrp="1"/>
          </p:cNvSpPr>
          <p:nvPr>
            <p:ph type="body" sz="quarter" idx="12"/>
          </p:nvPr>
        </p:nvSpPr>
        <p:spPr>
          <a:xfrm>
            <a:off x="1259419" y="4361893"/>
            <a:ext cx="5367012" cy="1486870"/>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sp>
        <p:nvSpPr>
          <p:cNvPr id="20" name="Text Placeholder 4"/>
          <p:cNvSpPr>
            <a:spLocks noGrp="1"/>
          </p:cNvSpPr>
          <p:nvPr>
            <p:ph type="body" sz="quarter" idx="13"/>
          </p:nvPr>
        </p:nvSpPr>
        <p:spPr>
          <a:xfrm>
            <a:off x="1259419" y="2681811"/>
            <a:ext cx="5367012" cy="1486870"/>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98039879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deba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3">
            <a:alphaModFix amt="16000"/>
            <a:extLst>
              <a:ext uri="{28A0092B-C50C-407E-A947-70E740481C1C}">
                <a14:useLocalDpi xmlns:a14="http://schemas.microsoft.com/office/drawing/2010/main" val="0"/>
              </a:ext>
            </a:extLst>
          </a:blip>
          <a:stretch>
            <a:fillRect/>
          </a:stretch>
        </p:blipFill>
        <p:spPr>
          <a:xfrm>
            <a:off x="2386940" y="0"/>
            <a:ext cx="9786245" cy="824554"/>
          </a:xfrm>
          <a:prstGeom prst="rect">
            <a:avLst/>
          </a:prstGeom>
        </p:spPr>
      </p:pic>
      <p:sp>
        <p:nvSpPr>
          <p:cNvPr id="3" name="Content Placeholder 2"/>
          <p:cNvSpPr>
            <a:spLocks noGrp="1"/>
          </p:cNvSpPr>
          <p:nvPr>
            <p:ph sz="quarter" idx="10"/>
          </p:nvPr>
        </p:nvSpPr>
        <p:spPr>
          <a:xfrm>
            <a:off x="3625017" y="993058"/>
            <a:ext cx="7990157" cy="5093110"/>
          </a:xfrm>
        </p:spPr>
        <p:txBody>
          <a:bodyPr anchor="ctr"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2505695" y="0"/>
            <a:ext cx="9537356" cy="765130"/>
          </a:xfrm>
        </p:spPr>
        <p:txBody>
          <a:bodyPr/>
          <a:lstStyle/>
          <a:p>
            <a:r>
              <a:rPr lang="en-US" smtClean="0"/>
              <a:t>Click to edit Master title style</a:t>
            </a:r>
            <a:endParaRPr lang="en-US"/>
          </a:p>
        </p:txBody>
      </p:sp>
    </p:spTree>
    <p:extLst>
      <p:ext uri="{BB962C8B-B14F-4D97-AF65-F5344CB8AC3E}">
        <p14:creationId xmlns:p14="http://schemas.microsoft.com/office/powerpoint/2010/main" val="105323556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deba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625017" y="993058"/>
            <a:ext cx="7990157" cy="5093110"/>
          </a:xfrm>
        </p:spPr>
        <p:txBody>
          <a:bodyPr anchor="ctr"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0" name="Picture 9"/>
          <p:cNvPicPr>
            <a:picLocks noChangeAspect="1"/>
          </p:cNvPicPr>
          <p:nvPr userDrawn="1"/>
        </p:nvPicPr>
        <p:blipFill>
          <a:blip r:embed="rId3">
            <a:alphaModFix amt="16000"/>
            <a:extLst>
              <a:ext uri="{28A0092B-C50C-407E-A947-70E740481C1C}">
                <a14:useLocalDpi xmlns:a14="http://schemas.microsoft.com/office/drawing/2010/main" val="0"/>
              </a:ext>
            </a:extLst>
          </a:blip>
          <a:stretch>
            <a:fillRect/>
          </a:stretch>
        </p:blipFill>
        <p:spPr>
          <a:xfrm>
            <a:off x="2363189" y="0"/>
            <a:ext cx="9828811" cy="824554"/>
          </a:xfrm>
          <a:prstGeom prst="rect">
            <a:avLst/>
          </a:prstGeom>
        </p:spPr>
      </p:pic>
      <p:sp>
        <p:nvSpPr>
          <p:cNvPr id="11" name="Title 1"/>
          <p:cNvSpPr>
            <a:spLocks noGrp="1"/>
          </p:cNvSpPr>
          <p:nvPr>
            <p:ph type="title"/>
          </p:nvPr>
        </p:nvSpPr>
        <p:spPr>
          <a:xfrm>
            <a:off x="2482550" y="0"/>
            <a:ext cx="9560503" cy="765130"/>
          </a:xfrm>
        </p:spPr>
        <p:txBody>
          <a:bodyPr/>
          <a:lstStyle/>
          <a:p>
            <a:r>
              <a:rPr lang="en-US" smtClean="0"/>
              <a:t>Click to edit Master title style</a:t>
            </a:r>
            <a:endParaRPr lang="en-US"/>
          </a:p>
        </p:txBody>
      </p:sp>
    </p:spTree>
    <p:extLst>
      <p:ext uri="{BB962C8B-B14F-4D97-AF65-F5344CB8AC3E}">
        <p14:creationId xmlns:p14="http://schemas.microsoft.com/office/powerpoint/2010/main" val="394850567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op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2"/>
          <p:cNvSpPr>
            <a:spLocks noGrp="1"/>
          </p:cNvSpPr>
          <p:nvPr>
            <p:ph sz="quarter" idx="10"/>
          </p:nvPr>
        </p:nvSpPr>
        <p:spPr>
          <a:xfrm>
            <a:off x="498636" y="4321792"/>
            <a:ext cx="11194728" cy="1793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2728863"/>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alphaModFix amt="16000"/>
            <a:extLst>
              <a:ext uri="{28A0092B-C50C-407E-A947-70E740481C1C}">
                <a14:useLocalDpi xmlns:a14="http://schemas.microsoft.com/office/drawing/2010/main" val="0"/>
              </a:ext>
            </a:extLst>
          </a:blip>
          <a:stretch>
            <a:fillRect/>
          </a:stretch>
        </p:blipFill>
        <p:spPr>
          <a:xfrm>
            <a:off x="-18815" y="4520947"/>
            <a:ext cx="12223603" cy="2351092"/>
          </a:xfrm>
          <a:prstGeom prst="rect">
            <a:avLst/>
          </a:prstGeom>
        </p:spPr>
      </p:pic>
      <p:pic>
        <p:nvPicPr>
          <p:cNvPr id="15" name="Picture 14" descr="UPTIME-TYPEPOSTER-NOSHADOW.png"/>
          <p:cNvPicPr>
            <a:picLocks noChangeAspect="1"/>
          </p:cNvPicPr>
          <p:nvPr userDrawn="1"/>
        </p:nvPicPr>
        <p:blipFill rotWithShape="1">
          <a:blip r:embed="rId3" cstate="email">
            <a:alphaModFix amt="42000"/>
            <a:extLst>
              <a:ext uri="{28A0092B-C50C-407E-A947-70E740481C1C}">
                <a14:useLocalDpi xmlns:a14="http://schemas.microsoft.com/office/drawing/2010/main"/>
              </a:ext>
            </a:extLst>
          </a:blip>
          <a:srcRect/>
          <a:stretch/>
        </p:blipFill>
        <p:spPr>
          <a:xfrm>
            <a:off x="-18815" y="2683180"/>
            <a:ext cx="12192000" cy="1369018"/>
          </a:xfrm>
          <a:prstGeom prst="rect">
            <a:avLst/>
          </a:prstGeom>
        </p:spPr>
      </p:pic>
      <p:cxnSp>
        <p:nvCxnSpPr>
          <p:cNvPr id="19" name="Straight Connector 18"/>
          <p:cNvCxnSpPr/>
          <p:nvPr userDrawn="1"/>
        </p:nvCxnSpPr>
        <p:spPr>
          <a:xfrm>
            <a:off x="2" y="855708"/>
            <a:ext cx="12204788" cy="0"/>
          </a:xfrm>
          <a:prstGeom prst="line">
            <a:avLst/>
          </a:prstGeom>
          <a:ln w="222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220017" y="5205871"/>
            <a:ext cx="10515600" cy="765130"/>
          </a:xfrm>
        </p:spPr>
        <p:txBody>
          <a:bodyPr/>
          <a:lstStyle/>
          <a:p>
            <a:r>
              <a:rPr lang="en-US" smtClean="0"/>
              <a:t>Click to edit Master title style</a:t>
            </a:r>
            <a:endParaRPr lang="en-US"/>
          </a:p>
        </p:txBody>
      </p:sp>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815" y="0"/>
            <a:ext cx="12192000" cy="4785360"/>
          </a:xfrm>
          <a:prstGeom prst="rect">
            <a:avLst/>
          </a:prstGeom>
        </p:spPr>
      </p:pic>
    </p:spTree>
    <p:extLst>
      <p:ext uri="{BB962C8B-B14F-4D97-AF65-F5344CB8AC3E}">
        <p14:creationId xmlns:p14="http://schemas.microsoft.com/office/powerpoint/2010/main" val="97833352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4" name="Group 3"/>
          <p:cNvGrpSpPr/>
          <p:nvPr userDrawn="1"/>
        </p:nvGrpSpPr>
        <p:grpSpPr>
          <a:xfrm>
            <a:off x="-700644" y="6605313"/>
            <a:ext cx="3938275" cy="215444"/>
            <a:chOff x="-131922" y="6447139"/>
            <a:chExt cx="2953706" cy="215444"/>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906155" y="6520266"/>
              <a:ext cx="596611" cy="77490"/>
            </a:xfrm>
            <a:prstGeom prst="rect">
              <a:avLst/>
            </a:prstGeom>
          </p:spPr>
        </p:pic>
        <p:grpSp>
          <p:nvGrpSpPr>
            <p:cNvPr id="10" name="Group 14"/>
            <p:cNvGrpSpPr/>
            <p:nvPr userDrawn="1"/>
          </p:nvGrpSpPr>
          <p:grpSpPr>
            <a:xfrm>
              <a:off x="-131922" y="6447139"/>
              <a:ext cx="2953706" cy="215444"/>
              <a:chOff x="6094836" y="6609959"/>
              <a:chExt cx="2953706" cy="215444"/>
            </a:xfrm>
          </p:grpSpPr>
          <p:sp>
            <p:nvSpPr>
              <p:cNvPr id="11" name="TextBox 10"/>
              <p:cNvSpPr txBox="1"/>
              <p:nvPr/>
            </p:nvSpPr>
            <p:spPr>
              <a:xfrm>
                <a:off x="6094836" y="6609959"/>
                <a:ext cx="2095957" cy="215444"/>
              </a:xfrm>
              <a:prstGeom prst="rect">
                <a:avLst/>
              </a:prstGeom>
              <a:noFill/>
            </p:spPr>
            <p:txBody>
              <a:bodyPr wrap="square" rtlCol="0">
                <a:spAutoFit/>
              </a:bodyPr>
              <a:lstStyle/>
              <a:p>
                <a:pPr algn="r"/>
                <a:r>
                  <a:rPr lang="en-US" sz="800" dirty="0" smtClean="0">
                    <a:solidFill>
                      <a:srgbClr val="595959">
                        <a:lumMod val="65000"/>
                        <a:lumOff val="35000"/>
                      </a:srgbClr>
                    </a:solidFill>
                  </a:rPr>
                  <a:t>International</a:t>
                </a:r>
                <a:r>
                  <a:rPr lang="en-US" sz="800" baseline="30000" dirty="0" smtClean="0">
                    <a:solidFill>
                      <a:srgbClr val="595959">
                        <a:lumMod val="65000"/>
                        <a:lumOff val="35000"/>
                      </a:srgbClr>
                    </a:solidFill>
                  </a:rPr>
                  <a:t>®</a:t>
                </a:r>
                <a:r>
                  <a:rPr lang="en-US" sz="800" dirty="0" smtClean="0">
                    <a:solidFill>
                      <a:srgbClr val="595959">
                        <a:lumMod val="65000"/>
                        <a:lumOff val="35000"/>
                      </a:srgbClr>
                    </a:solidFill>
                  </a:rPr>
                  <a:t> is a registered trademark of</a:t>
                </a:r>
                <a:endParaRPr lang="en-US" sz="800" dirty="0">
                  <a:solidFill>
                    <a:srgbClr val="595959">
                      <a:lumMod val="65000"/>
                      <a:lumOff val="35000"/>
                    </a:srgbClr>
                  </a:solidFill>
                </a:endParaRPr>
              </a:p>
            </p:txBody>
          </p:sp>
          <p:sp>
            <p:nvSpPr>
              <p:cNvPr id="12" name="TextBox 11"/>
              <p:cNvSpPr txBox="1"/>
              <p:nvPr/>
            </p:nvSpPr>
            <p:spPr>
              <a:xfrm>
                <a:off x="8629442" y="6609959"/>
                <a:ext cx="419100" cy="215444"/>
              </a:xfrm>
              <a:prstGeom prst="rect">
                <a:avLst/>
              </a:prstGeom>
              <a:noFill/>
            </p:spPr>
            <p:txBody>
              <a:bodyPr wrap="square" rtlCol="0">
                <a:spAutoFit/>
              </a:bodyPr>
              <a:lstStyle/>
              <a:p>
                <a:r>
                  <a:rPr lang="en-US" sz="800" dirty="0" smtClean="0">
                    <a:solidFill>
                      <a:srgbClr val="595959">
                        <a:lumMod val="65000"/>
                        <a:lumOff val="35000"/>
                      </a:srgbClr>
                    </a:solidFill>
                  </a:rPr>
                  <a:t>, Inc.</a:t>
                </a:r>
                <a:endParaRPr lang="en-US" sz="800" dirty="0">
                  <a:solidFill>
                    <a:srgbClr val="595959">
                      <a:lumMod val="65000"/>
                      <a:lumOff val="35000"/>
                    </a:srgbClr>
                  </a:solidFill>
                </a:endParaRPr>
              </a:p>
            </p:txBody>
          </p:sp>
        </p:grpSp>
      </p:grpSp>
      <p:pic>
        <p:nvPicPr>
          <p:cNvPr id="13" name="Picture 12"/>
          <p:cNvPicPr>
            <a:picLocks noChangeAspect="1"/>
          </p:cNvPicPr>
          <p:nvPr userDrawn="1"/>
        </p:nvPicPr>
        <p:blipFill>
          <a:blip r:embed="rId3">
            <a:alphaModFix amt="20000"/>
            <a:extLst>
              <a:ext uri="{28A0092B-C50C-407E-A947-70E740481C1C}">
                <a14:useLocalDpi xmlns:a14="http://schemas.microsoft.com/office/drawing/2010/main" val="0"/>
              </a:ext>
            </a:extLst>
          </a:blip>
          <a:stretch>
            <a:fillRect/>
          </a:stretch>
        </p:blipFill>
        <p:spPr>
          <a:xfrm>
            <a:off x="2" y="4585425"/>
            <a:ext cx="12191999" cy="2272576"/>
          </a:xfrm>
          <a:prstGeom prst="rect">
            <a:avLst/>
          </a:prstGeom>
        </p:spPr>
      </p:pic>
      <p:sp>
        <p:nvSpPr>
          <p:cNvPr id="6" name="Title 5"/>
          <p:cNvSpPr>
            <a:spLocks noGrp="1"/>
          </p:cNvSpPr>
          <p:nvPr>
            <p:ph type="title"/>
          </p:nvPr>
        </p:nvSpPr>
        <p:spPr>
          <a:xfrm>
            <a:off x="379412" y="4994448"/>
            <a:ext cx="10515600" cy="765130"/>
          </a:xfrm>
        </p:spPr>
        <p:txBody>
          <a:bodyPr/>
          <a:lstStyle/>
          <a:p>
            <a:r>
              <a:rPr lang="en-US" smtClean="0"/>
              <a:t>Click to edit Master title style</a:t>
            </a:r>
            <a:endParaRPr lang="en-US"/>
          </a:p>
        </p:txBody>
      </p:sp>
      <p:sp>
        <p:nvSpPr>
          <p:cNvPr id="14" name="Text Placeholder 13"/>
          <p:cNvSpPr>
            <a:spLocks noGrp="1"/>
          </p:cNvSpPr>
          <p:nvPr>
            <p:ph type="body" sz="quarter" idx="10"/>
          </p:nvPr>
        </p:nvSpPr>
        <p:spPr>
          <a:xfrm>
            <a:off x="379413" y="5616575"/>
            <a:ext cx="10545763" cy="439738"/>
          </a:xfrm>
        </p:spPr>
        <p:txBody>
          <a:bodyPr/>
          <a:lstStyle>
            <a:lvl1pPr marL="0" indent="0">
              <a:buNone/>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smtClean="0"/>
              <a:t>Click to edit Master text styles</a:t>
            </a:r>
          </a:p>
        </p:txBody>
      </p:sp>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4785360"/>
          </a:xfrm>
          <a:prstGeom prst="rect">
            <a:avLst/>
          </a:prstGeom>
        </p:spPr>
      </p:pic>
    </p:spTree>
    <p:extLst>
      <p:ext uri="{BB962C8B-B14F-4D97-AF65-F5344CB8AC3E}">
        <p14:creationId xmlns:p14="http://schemas.microsoft.com/office/powerpoint/2010/main" val="262912075"/>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asic 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descr="UPTIME-TYPEPOSTER-NOSHADOW.png"/>
          <p:cNvPicPr>
            <a:picLocks noChangeAspect="1"/>
          </p:cNvPicPr>
          <p:nvPr userDrawn="1"/>
        </p:nvPicPr>
        <p:blipFill rotWithShape="1">
          <a:blip r:embed="rId3" cstate="email">
            <a:alphaModFix amt="42000"/>
            <a:extLst>
              <a:ext uri="{28A0092B-C50C-407E-A947-70E740481C1C}">
                <a14:useLocalDpi xmlns:a14="http://schemas.microsoft.com/office/drawing/2010/main"/>
              </a:ext>
            </a:extLst>
          </a:blip>
          <a:srcRect/>
          <a:stretch/>
        </p:blipFill>
        <p:spPr>
          <a:xfrm>
            <a:off x="-18815" y="2683180"/>
            <a:ext cx="12192000" cy="1369018"/>
          </a:xfrm>
          <a:prstGeom prst="rect">
            <a:avLst/>
          </a:prstGeom>
        </p:spPr>
      </p:pic>
      <p:sp>
        <p:nvSpPr>
          <p:cNvPr id="2" name="Title 1"/>
          <p:cNvSpPr>
            <a:spLocks noGrp="1"/>
          </p:cNvSpPr>
          <p:nvPr>
            <p:ph type="title" hasCustomPrompt="1"/>
          </p:nvPr>
        </p:nvSpPr>
        <p:spPr/>
        <p:txBody>
          <a:bodyPr/>
          <a:lstStyle>
            <a:lvl1pPr>
              <a:defRPr baseline="0"/>
            </a:lvl1pPr>
          </a:lstStyle>
          <a:p>
            <a:r>
              <a:rPr lang="en-US" dirty="0" smtClean="0"/>
              <a:t>CLICK TO EDIT TITLE</a:t>
            </a:r>
            <a:endParaRPr lang="en-US" dirty="0"/>
          </a:p>
        </p:txBody>
      </p:sp>
      <p:sp>
        <p:nvSpPr>
          <p:cNvPr id="4" name="Text Placeholder 3"/>
          <p:cNvSpPr>
            <a:spLocks noGrp="1"/>
          </p:cNvSpPr>
          <p:nvPr>
            <p:ph type="body" sz="quarter" idx="10"/>
          </p:nvPr>
        </p:nvSpPr>
        <p:spPr>
          <a:xfrm>
            <a:off x="494243" y="1117301"/>
            <a:ext cx="11203517" cy="4937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1" name="Picture 10"/>
          <p:cNvPicPr>
            <a:picLocks noChangeAspect="1"/>
          </p:cNvPicPr>
          <p:nvPr userDrawn="1"/>
        </p:nvPicPr>
        <p:blipFill>
          <a:blip r:embed="rId4">
            <a:alphaModFix amt="20000"/>
            <a:extLst>
              <a:ext uri="{28A0092B-C50C-407E-A947-70E740481C1C}">
                <a14:useLocalDpi xmlns:a14="http://schemas.microsoft.com/office/drawing/2010/main" val="0"/>
              </a:ext>
            </a:extLst>
          </a:blip>
          <a:stretch>
            <a:fillRect/>
          </a:stretch>
        </p:blipFill>
        <p:spPr>
          <a:xfrm>
            <a:off x="-18813" y="-10210"/>
            <a:ext cx="12191999" cy="824554"/>
          </a:xfrm>
          <a:prstGeom prst="rect">
            <a:avLst/>
          </a:prstGeom>
        </p:spPr>
      </p:pic>
    </p:spTree>
    <p:extLst>
      <p:ext uri="{BB962C8B-B14F-4D97-AF65-F5344CB8AC3E}">
        <p14:creationId xmlns:p14="http://schemas.microsoft.com/office/powerpoint/2010/main" val="426452952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Chart Placeholder 3"/>
          <p:cNvSpPr>
            <a:spLocks noGrp="1"/>
          </p:cNvSpPr>
          <p:nvPr>
            <p:ph type="chart" sz="quarter" idx="10"/>
          </p:nvPr>
        </p:nvSpPr>
        <p:spPr>
          <a:xfrm>
            <a:off x="851960" y="1298481"/>
            <a:ext cx="10488083" cy="4699000"/>
          </a:xfrm>
        </p:spPr>
        <p:txBody>
          <a:bodyPr/>
          <a:lstStyle/>
          <a:p>
            <a:r>
              <a:rPr lang="en-US" smtClean="0"/>
              <a:t>Click icon to add chart</a:t>
            </a:r>
            <a:endParaRPr lang="en-US" dirty="0"/>
          </a:p>
        </p:txBody>
      </p:sp>
      <p:pic>
        <p:nvPicPr>
          <p:cNvPr id="7" name="Picture 6"/>
          <p:cNvPicPr>
            <a:picLocks noChangeAspect="1"/>
          </p:cNvPicPr>
          <p:nvPr userDrawn="1"/>
        </p:nvPicPr>
        <p:blipFill>
          <a:blip r:embed="rId3">
            <a:alphaModFix amt="16000"/>
            <a:extLst>
              <a:ext uri="{28A0092B-C50C-407E-A947-70E740481C1C}">
                <a14:useLocalDpi xmlns:a14="http://schemas.microsoft.com/office/drawing/2010/main" val="0"/>
              </a:ext>
            </a:extLst>
          </a:blip>
          <a:stretch>
            <a:fillRect/>
          </a:stretch>
        </p:blipFill>
        <p:spPr>
          <a:xfrm>
            <a:off x="-18813" y="-10210"/>
            <a:ext cx="12191999" cy="824554"/>
          </a:xfrm>
          <a:prstGeom prst="rect">
            <a:avLst/>
          </a:prstGeom>
        </p:spPr>
      </p:pic>
    </p:spTree>
    <p:extLst>
      <p:ext uri="{BB962C8B-B14F-4D97-AF65-F5344CB8AC3E}">
        <p14:creationId xmlns:p14="http://schemas.microsoft.com/office/powerpoint/2010/main" val="168869397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hart Placeholder 3"/>
          <p:cNvSpPr>
            <a:spLocks noGrp="1"/>
          </p:cNvSpPr>
          <p:nvPr>
            <p:ph type="chart" sz="quarter" idx="10"/>
          </p:nvPr>
        </p:nvSpPr>
        <p:spPr>
          <a:xfrm>
            <a:off x="851960" y="1298481"/>
            <a:ext cx="10488083" cy="4699000"/>
          </a:xfrm>
        </p:spPr>
        <p:txBody>
          <a:bodyPr/>
          <a:lstStyle/>
          <a:p>
            <a:r>
              <a:rPr lang="en-US" smtClean="0"/>
              <a:t>Click icon to add chart</a:t>
            </a:r>
            <a:endParaRPr lang="en-US" dirty="0"/>
          </a:p>
        </p:txBody>
      </p:sp>
    </p:spTree>
    <p:extLst>
      <p:ext uri="{BB962C8B-B14F-4D97-AF65-F5344CB8AC3E}">
        <p14:creationId xmlns:p14="http://schemas.microsoft.com/office/powerpoint/2010/main" val="117584718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resentation Color Reference">
    <p:spTree>
      <p:nvGrpSpPr>
        <p:cNvPr id="1" name=""/>
        <p:cNvGrpSpPr/>
        <p:nvPr/>
      </p:nvGrpSpPr>
      <p:grpSpPr>
        <a:xfrm>
          <a:off x="0" y="0"/>
          <a:ext cx="0" cy="0"/>
          <a:chOff x="0" y="0"/>
          <a:chExt cx="0" cy="0"/>
        </a:xfrm>
      </p:grpSpPr>
      <p:pic>
        <p:nvPicPr>
          <p:cNvPr id="15" name="Picture 14" descr="UPTIME-TYPEPOSTER-NOSHADOW.png"/>
          <p:cNvPicPr>
            <a:picLocks noChangeAspect="1"/>
          </p:cNvPicPr>
          <p:nvPr userDrawn="1"/>
        </p:nvPicPr>
        <p:blipFill rotWithShape="1">
          <a:blip r:embed="rId2" cstate="email">
            <a:alphaModFix amt="42000"/>
            <a:extLst>
              <a:ext uri="{28A0092B-C50C-407E-A947-70E740481C1C}">
                <a14:useLocalDpi xmlns:a14="http://schemas.microsoft.com/office/drawing/2010/main"/>
              </a:ext>
            </a:extLst>
          </a:blip>
          <a:srcRect/>
          <a:stretch/>
        </p:blipFill>
        <p:spPr>
          <a:xfrm>
            <a:off x="-18815" y="2683180"/>
            <a:ext cx="12192000" cy="1369018"/>
          </a:xfrm>
          <a:prstGeom prst="rect">
            <a:avLst/>
          </a:prstGeom>
        </p:spPr>
      </p:pic>
      <p:sp>
        <p:nvSpPr>
          <p:cNvPr id="10" name="Rectangle 9"/>
          <p:cNvSpPr/>
          <p:nvPr userDrawn="1"/>
        </p:nvSpPr>
        <p:spPr>
          <a:xfrm>
            <a:off x="2282613" y="2628900"/>
            <a:ext cx="1016000" cy="1587500"/>
          </a:xfrm>
          <a:prstGeom prst="rect">
            <a:avLst/>
          </a:prstGeom>
          <a:solidFill>
            <a:srgbClr val="FF64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11" name="Rectangle 10"/>
          <p:cNvSpPr/>
          <p:nvPr userDrawn="1"/>
        </p:nvSpPr>
        <p:spPr>
          <a:xfrm>
            <a:off x="3434080" y="2628900"/>
            <a:ext cx="1016000" cy="1587500"/>
          </a:xfrm>
          <a:prstGeom prst="rect">
            <a:avLst/>
          </a:prstGeom>
          <a:solidFill>
            <a:srgbClr val="F583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12" name="Rectangle 11"/>
          <p:cNvSpPr/>
          <p:nvPr userDrawn="1"/>
        </p:nvSpPr>
        <p:spPr>
          <a:xfrm>
            <a:off x="4585547" y="2628900"/>
            <a:ext cx="1016000" cy="1587500"/>
          </a:xfrm>
          <a:prstGeom prst="rect">
            <a:avLst/>
          </a:prstGeom>
          <a:solidFill>
            <a:srgbClr val="3777B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13" name="Rectangle 12"/>
          <p:cNvSpPr/>
          <p:nvPr userDrawn="1"/>
        </p:nvSpPr>
        <p:spPr>
          <a:xfrm>
            <a:off x="5737015" y="2628900"/>
            <a:ext cx="1016000" cy="1587500"/>
          </a:xfrm>
          <a:prstGeom prst="rect">
            <a:avLst/>
          </a:prstGeom>
          <a:solidFill>
            <a:srgbClr val="0F3C6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16" name="Rectangle 15"/>
          <p:cNvSpPr/>
          <p:nvPr userDrawn="1"/>
        </p:nvSpPr>
        <p:spPr>
          <a:xfrm>
            <a:off x="6888481" y="2628900"/>
            <a:ext cx="1016000" cy="1587500"/>
          </a:xfrm>
          <a:prstGeom prst="rect">
            <a:avLst/>
          </a:prstGeom>
          <a:solidFill>
            <a:srgbClr val="9191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22" name="Rectangle 21"/>
          <p:cNvSpPr/>
          <p:nvPr userDrawn="1"/>
        </p:nvSpPr>
        <p:spPr>
          <a:xfrm>
            <a:off x="8039947" y="2628900"/>
            <a:ext cx="1016000" cy="15875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23" name="TextBox 22"/>
          <p:cNvSpPr txBox="1"/>
          <p:nvPr userDrawn="1"/>
        </p:nvSpPr>
        <p:spPr>
          <a:xfrm>
            <a:off x="1933788" y="4423080"/>
            <a:ext cx="11111653" cy="923330"/>
          </a:xfrm>
          <a:prstGeom prst="rect">
            <a:avLst/>
          </a:prstGeom>
          <a:noFill/>
        </p:spPr>
        <p:txBody>
          <a:bodyPr wrap="square" rtlCol="0">
            <a:spAutoFit/>
          </a:bodyPr>
          <a:lstStyle/>
          <a:p>
            <a:r>
              <a:rPr lang="en-US" sz="1800" b="1" dirty="0" smtClean="0">
                <a:solidFill>
                  <a:srgbClr val="595959">
                    <a:lumMod val="65000"/>
                    <a:lumOff val="35000"/>
                  </a:srgbClr>
                </a:solidFill>
                <a:ea typeface="Arial" charset="0"/>
                <a:cs typeface="Arial" charset="0"/>
              </a:rPr>
              <a:t>R:       </a:t>
            </a:r>
            <a:r>
              <a:rPr lang="en-US" sz="1800" dirty="0" smtClean="0">
                <a:solidFill>
                  <a:srgbClr val="595959">
                    <a:lumMod val="65000"/>
                    <a:lumOff val="35000"/>
                  </a:srgbClr>
                </a:solidFill>
                <a:ea typeface="Arial" charset="0"/>
                <a:cs typeface="Arial" charset="0"/>
              </a:rPr>
              <a:t>255            245		     55              15            145           100%</a:t>
            </a:r>
          </a:p>
          <a:p>
            <a:r>
              <a:rPr lang="en-US" sz="1800" b="1" dirty="0" smtClean="0">
                <a:solidFill>
                  <a:srgbClr val="595959">
                    <a:lumMod val="65000"/>
                    <a:lumOff val="35000"/>
                  </a:srgbClr>
                </a:solidFill>
                <a:ea typeface="Arial" charset="0"/>
                <a:cs typeface="Arial" charset="0"/>
              </a:rPr>
              <a:t>G:	   </a:t>
            </a:r>
            <a:r>
              <a:rPr lang="en-US" sz="1800" dirty="0">
                <a:solidFill>
                  <a:srgbClr val="595959">
                    <a:lumMod val="65000"/>
                    <a:lumOff val="35000"/>
                  </a:srgbClr>
                </a:solidFill>
                <a:ea typeface="Arial" charset="0"/>
                <a:cs typeface="Arial" charset="0"/>
              </a:rPr>
              <a:t> </a:t>
            </a:r>
            <a:r>
              <a:rPr lang="en-US" sz="1800" dirty="0" smtClean="0">
                <a:solidFill>
                  <a:srgbClr val="595959">
                    <a:lumMod val="65000"/>
                    <a:lumOff val="35000"/>
                  </a:srgbClr>
                </a:solidFill>
                <a:ea typeface="Arial" charset="0"/>
                <a:cs typeface="Arial" charset="0"/>
              </a:rPr>
              <a:t>76             131            119              60            145            BLK</a:t>
            </a:r>
          </a:p>
          <a:p>
            <a:r>
              <a:rPr lang="en-US" sz="1800" b="1" dirty="0" smtClean="0">
                <a:solidFill>
                  <a:srgbClr val="595959">
                    <a:lumMod val="65000"/>
                    <a:lumOff val="35000"/>
                  </a:srgbClr>
                </a:solidFill>
                <a:ea typeface="Arial" charset="0"/>
                <a:cs typeface="Arial" charset="0"/>
              </a:rPr>
              <a:t>B:       </a:t>
            </a:r>
            <a:r>
              <a:rPr lang="en-US" sz="1800" dirty="0" smtClean="0">
                <a:solidFill>
                  <a:srgbClr val="595959">
                    <a:lumMod val="65000"/>
                    <a:lumOff val="35000"/>
                  </a:srgbClr>
                </a:solidFill>
                <a:ea typeface="Arial" charset="0"/>
                <a:cs typeface="Arial" charset="0"/>
              </a:rPr>
              <a:t> 0               87             188            108            145 </a:t>
            </a:r>
            <a:endParaRPr lang="en-US" sz="1800" b="1" dirty="0">
              <a:solidFill>
                <a:srgbClr val="595959">
                  <a:lumMod val="65000"/>
                  <a:lumOff val="35000"/>
                </a:srgbClr>
              </a:solidFill>
              <a:ea typeface="Arial" charset="0"/>
              <a:cs typeface="Arial" charset="0"/>
            </a:endParaRPr>
          </a:p>
        </p:txBody>
      </p:sp>
      <p:sp>
        <p:nvSpPr>
          <p:cNvPr id="24" name="Rectangle 23"/>
          <p:cNvSpPr/>
          <p:nvPr userDrawn="1"/>
        </p:nvSpPr>
        <p:spPr>
          <a:xfrm>
            <a:off x="1507067" y="2162568"/>
            <a:ext cx="6096000" cy="313932"/>
          </a:xfrm>
          <a:prstGeom prst="rect">
            <a:avLst/>
          </a:prstGeom>
        </p:spPr>
        <p:txBody>
          <a:bodyPr>
            <a:spAutoFit/>
          </a:bodyPr>
          <a:lstStyle/>
          <a:p>
            <a:pPr>
              <a:lnSpc>
                <a:spcPct val="80000"/>
              </a:lnSpc>
            </a:pPr>
            <a:r>
              <a:rPr lang="en-US" sz="1800" b="1" dirty="0" smtClean="0">
                <a:solidFill>
                  <a:srgbClr val="595959">
                    <a:lumMod val="65000"/>
                    <a:lumOff val="35000"/>
                  </a:srgbClr>
                </a:solidFill>
                <a:cs typeface="Arial"/>
              </a:rPr>
              <a:t>COLOR GUIDE </a:t>
            </a:r>
            <a:endParaRPr lang="en-US" sz="1800" b="1" dirty="0">
              <a:solidFill>
                <a:srgbClr val="595959">
                  <a:lumMod val="65000"/>
                  <a:lumOff val="35000"/>
                </a:srgbClr>
              </a:solidFill>
              <a:cs typeface="Arial"/>
            </a:endParaRPr>
          </a:p>
        </p:txBody>
      </p:sp>
      <p:sp>
        <p:nvSpPr>
          <p:cNvPr id="2" name="Title 1"/>
          <p:cNvSpPr>
            <a:spLocks noGrp="1"/>
          </p:cNvSpPr>
          <p:nvPr>
            <p:ph type="title"/>
          </p:nvPr>
        </p:nvSpPr>
        <p:spPr/>
        <p:txBody>
          <a:bodyPr/>
          <a:lstStyle/>
          <a:p>
            <a:r>
              <a:rPr lang="en-US" smtClean="0"/>
              <a:t>Click to edit Master title style</a:t>
            </a:r>
            <a:endParaRPr lang="en-US"/>
          </a:p>
        </p:txBody>
      </p:sp>
      <p:pic>
        <p:nvPicPr>
          <p:cNvPr id="14" name="Picture 13"/>
          <p:cNvPicPr>
            <a:picLocks noChangeAspect="1"/>
          </p:cNvPicPr>
          <p:nvPr userDrawn="1"/>
        </p:nvPicPr>
        <p:blipFill>
          <a:blip r:embed="rId3">
            <a:alphaModFix amt="16000"/>
            <a:extLst>
              <a:ext uri="{28A0092B-C50C-407E-A947-70E740481C1C}">
                <a14:useLocalDpi xmlns:a14="http://schemas.microsoft.com/office/drawing/2010/main" val="0"/>
              </a:ext>
            </a:extLst>
          </a:blip>
          <a:stretch>
            <a:fillRect/>
          </a:stretch>
        </p:blipFill>
        <p:spPr>
          <a:xfrm>
            <a:off x="-18813" y="-10210"/>
            <a:ext cx="12191999" cy="824554"/>
          </a:xfrm>
          <a:prstGeom prst="rect">
            <a:avLst/>
          </a:prstGeom>
        </p:spPr>
      </p:pic>
    </p:spTree>
    <p:extLst>
      <p:ext uri="{BB962C8B-B14F-4D97-AF65-F5344CB8AC3E}">
        <p14:creationId xmlns:p14="http://schemas.microsoft.com/office/powerpoint/2010/main" val="804390124"/>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ther Slide">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043541" y="958513"/>
            <a:ext cx="3204556" cy="1596044"/>
          </a:xfrm>
          <a:prstGeom prst="rect">
            <a:avLst/>
          </a:prstGeom>
        </p:spPr>
      </p:pic>
      <p:pic>
        <p:nvPicPr>
          <p:cNvPr id="11" name="Picture 10"/>
          <p:cNvPicPr>
            <a:picLocks noChangeAspect="1"/>
          </p:cNvPicPr>
          <p:nvPr userDrawn="1"/>
        </p:nvPicPr>
        <p:blipFill rotWithShape="1">
          <a:blip r:embed="rId3" cstate="print">
            <a:alphaModFix amt="16000"/>
            <a:extLst>
              <a:ext uri="{28A0092B-C50C-407E-A947-70E740481C1C}">
                <a14:useLocalDpi xmlns:a14="http://schemas.microsoft.com/office/drawing/2010/main"/>
              </a:ext>
            </a:extLst>
          </a:blip>
          <a:srcRect/>
          <a:stretch/>
        </p:blipFill>
        <p:spPr>
          <a:xfrm>
            <a:off x="0" y="19709"/>
            <a:ext cx="12192000" cy="824553"/>
          </a:xfrm>
          <a:prstGeom prst="rect">
            <a:avLst/>
          </a:prstGeom>
        </p:spPr>
      </p:pic>
      <p:pic>
        <p:nvPicPr>
          <p:cNvPr id="25" name="Picture 24"/>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7080947" y="4323933"/>
            <a:ext cx="3150524" cy="1562793"/>
          </a:xfrm>
          <a:prstGeom prst="rect">
            <a:avLst/>
          </a:prstGeom>
        </p:spPr>
      </p:pic>
      <p:pic>
        <p:nvPicPr>
          <p:cNvPr id="26" name="Picture 25"/>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7043541" y="2630828"/>
            <a:ext cx="3187931" cy="1537855"/>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12" name="Rectangle 11"/>
          <p:cNvSpPr/>
          <p:nvPr userDrawn="1"/>
        </p:nvSpPr>
        <p:spPr>
          <a:xfrm>
            <a:off x="1151269" y="960174"/>
            <a:ext cx="7387089" cy="1594385"/>
          </a:xfrm>
          <a:prstGeom prst="rect">
            <a:avLst/>
          </a:prstGeom>
          <a:gradFill flip="none" rotWithShape="1">
            <a:gsLst>
              <a:gs pos="0">
                <a:schemeClr val="accent1"/>
              </a:gs>
              <a:gs pos="80000">
                <a:schemeClr val="accent1">
                  <a:lumMod val="100000"/>
                </a:schemeClr>
              </a:gs>
              <a:gs pos="100000">
                <a:schemeClr val="accent1">
                  <a:lumMod val="30000"/>
                  <a:lumOff val="70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5" name="Text Placeholder 4"/>
          <p:cNvSpPr>
            <a:spLocks noGrp="1"/>
          </p:cNvSpPr>
          <p:nvPr>
            <p:ph type="body" sz="quarter" idx="10"/>
          </p:nvPr>
        </p:nvSpPr>
        <p:spPr>
          <a:xfrm>
            <a:off x="1259419" y="1033670"/>
            <a:ext cx="5367012" cy="1486870"/>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sp>
        <p:nvSpPr>
          <p:cNvPr id="15" name="Rectangle 14"/>
          <p:cNvSpPr/>
          <p:nvPr userDrawn="1"/>
        </p:nvSpPr>
        <p:spPr>
          <a:xfrm>
            <a:off x="1151269" y="4308139"/>
            <a:ext cx="7387088" cy="1594385"/>
          </a:xfrm>
          <a:prstGeom prst="rect">
            <a:avLst/>
          </a:prstGeom>
          <a:gradFill flip="none" rotWithShape="1">
            <a:gsLst>
              <a:gs pos="0">
                <a:schemeClr val="accent2"/>
              </a:gs>
              <a:gs pos="80000">
                <a:schemeClr val="accent2"/>
              </a:gs>
              <a:gs pos="100000">
                <a:schemeClr val="accent1">
                  <a:lumMod val="30000"/>
                  <a:lumOff val="70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19" name="Rectangle 18"/>
          <p:cNvSpPr/>
          <p:nvPr userDrawn="1"/>
        </p:nvSpPr>
        <p:spPr>
          <a:xfrm>
            <a:off x="1151269" y="2628057"/>
            <a:ext cx="7387089" cy="1594385"/>
          </a:xfrm>
          <a:prstGeom prst="rect">
            <a:avLst/>
          </a:prstGeom>
          <a:gradFill flip="none" rotWithShape="1">
            <a:gsLst>
              <a:gs pos="0">
                <a:schemeClr val="accent4"/>
              </a:gs>
              <a:gs pos="80000">
                <a:schemeClr val="accent4"/>
              </a:gs>
              <a:gs pos="100000">
                <a:schemeClr val="accent1">
                  <a:lumMod val="30000"/>
                  <a:lumOff val="70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18" name="Text Placeholder 4"/>
          <p:cNvSpPr>
            <a:spLocks noGrp="1"/>
          </p:cNvSpPr>
          <p:nvPr>
            <p:ph type="body" sz="quarter" idx="12"/>
          </p:nvPr>
        </p:nvSpPr>
        <p:spPr>
          <a:xfrm>
            <a:off x="1259419" y="4361893"/>
            <a:ext cx="5367012" cy="1486870"/>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sp>
        <p:nvSpPr>
          <p:cNvPr id="20" name="Text Placeholder 4"/>
          <p:cNvSpPr>
            <a:spLocks noGrp="1"/>
          </p:cNvSpPr>
          <p:nvPr>
            <p:ph type="body" sz="quarter" idx="13"/>
          </p:nvPr>
        </p:nvSpPr>
        <p:spPr>
          <a:xfrm>
            <a:off x="1259419" y="2681811"/>
            <a:ext cx="5367012" cy="1486870"/>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1823573888"/>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ideba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3">
            <a:alphaModFix amt="16000"/>
            <a:extLst>
              <a:ext uri="{28A0092B-C50C-407E-A947-70E740481C1C}">
                <a14:useLocalDpi xmlns:a14="http://schemas.microsoft.com/office/drawing/2010/main" val="0"/>
              </a:ext>
            </a:extLst>
          </a:blip>
          <a:stretch>
            <a:fillRect/>
          </a:stretch>
        </p:blipFill>
        <p:spPr>
          <a:xfrm>
            <a:off x="2386940" y="0"/>
            <a:ext cx="9786245" cy="824554"/>
          </a:xfrm>
          <a:prstGeom prst="rect">
            <a:avLst/>
          </a:prstGeom>
        </p:spPr>
      </p:pic>
      <p:sp>
        <p:nvSpPr>
          <p:cNvPr id="3" name="Content Placeholder 2"/>
          <p:cNvSpPr>
            <a:spLocks noGrp="1"/>
          </p:cNvSpPr>
          <p:nvPr>
            <p:ph sz="quarter" idx="10"/>
          </p:nvPr>
        </p:nvSpPr>
        <p:spPr>
          <a:xfrm>
            <a:off x="3625017" y="993058"/>
            <a:ext cx="7990157" cy="5093110"/>
          </a:xfrm>
        </p:spPr>
        <p:txBody>
          <a:bodyPr anchor="ctr"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2505695" y="0"/>
            <a:ext cx="9537356" cy="765130"/>
          </a:xfrm>
        </p:spPr>
        <p:txBody>
          <a:bodyPr/>
          <a:lstStyle/>
          <a:p>
            <a:r>
              <a:rPr lang="en-US" smtClean="0"/>
              <a:t>Click to edit Master title style</a:t>
            </a:r>
            <a:endParaRPr lang="en-US"/>
          </a:p>
        </p:txBody>
      </p:sp>
    </p:spTree>
    <p:extLst>
      <p:ext uri="{BB962C8B-B14F-4D97-AF65-F5344CB8AC3E}">
        <p14:creationId xmlns:p14="http://schemas.microsoft.com/office/powerpoint/2010/main" val="2008356440"/>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ideba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625017" y="993058"/>
            <a:ext cx="7990157" cy="5093110"/>
          </a:xfrm>
        </p:spPr>
        <p:txBody>
          <a:bodyPr anchor="ctr"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0" name="Picture 9"/>
          <p:cNvPicPr>
            <a:picLocks noChangeAspect="1"/>
          </p:cNvPicPr>
          <p:nvPr userDrawn="1"/>
        </p:nvPicPr>
        <p:blipFill>
          <a:blip r:embed="rId3">
            <a:alphaModFix amt="16000"/>
            <a:extLst>
              <a:ext uri="{28A0092B-C50C-407E-A947-70E740481C1C}">
                <a14:useLocalDpi xmlns:a14="http://schemas.microsoft.com/office/drawing/2010/main" val="0"/>
              </a:ext>
            </a:extLst>
          </a:blip>
          <a:stretch>
            <a:fillRect/>
          </a:stretch>
        </p:blipFill>
        <p:spPr>
          <a:xfrm>
            <a:off x="2363189" y="0"/>
            <a:ext cx="9828811" cy="824554"/>
          </a:xfrm>
          <a:prstGeom prst="rect">
            <a:avLst/>
          </a:prstGeom>
        </p:spPr>
      </p:pic>
      <p:sp>
        <p:nvSpPr>
          <p:cNvPr id="11" name="Title 1"/>
          <p:cNvSpPr>
            <a:spLocks noGrp="1"/>
          </p:cNvSpPr>
          <p:nvPr>
            <p:ph type="title"/>
          </p:nvPr>
        </p:nvSpPr>
        <p:spPr>
          <a:xfrm>
            <a:off x="2482550" y="0"/>
            <a:ext cx="9560503" cy="765130"/>
          </a:xfrm>
        </p:spPr>
        <p:txBody>
          <a:bodyPr/>
          <a:lstStyle/>
          <a:p>
            <a:r>
              <a:rPr lang="en-US" smtClean="0"/>
              <a:t>Click to edit Master title style</a:t>
            </a:r>
            <a:endParaRPr lang="en-US"/>
          </a:p>
        </p:txBody>
      </p:sp>
    </p:spTree>
    <p:extLst>
      <p:ext uri="{BB962C8B-B14F-4D97-AF65-F5344CB8AC3E}">
        <p14:creationId xmlns:p14="http://schemas.microsoft.com/office/powerpoint/2010/main" val="3489010813"/>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op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2"/>
          <p:cNvSpPr>
            <a:spLocks noGrp="1"/>
          </p:cNvSpPr>
          <p:nvPr>
            <p:ph sz="quarter" idx="10"/>
          </p:nvPr>
        </p:nvSpPr>
        <p:spPr>
          <a:xfrm>
            <a:off x="498636" y="4321792"/>
            <a:ext cx="11194728" cy="1793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8269104"/>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alphaModFix amt="16000"/>
            <a:extLst>
              <a:ext uri="{28A0092B-C50C-407E-A947-70E740481C1C}">
                <a14:useLocalDpi xmlns:a14="http://schemas.microsoft.com/office/drawing/2010/main" val="0"/>
              </a:ext>
            </a:extLst>
          </a:blip>
          <a:stretch>
            <a:fillRect/>
          </a:stretch>
        </p:blipFill>
        <p:spPr>
          <a:xfrm>
            <a:off x="-18815" y="4520947"/>
            <a:ext cx="12223603" cy="2351092"/>
          </a:xfrm>
          <a:prstGeom prst="rect">
            <a:avLst/>
          </a:prstGeom>
        </p:spPr>
      </p:pic>
      <p:pic>
        <p:nvPicPr>
          <p:cNvPr id="15" name="Picture 14" descr="UPTIME-TYPEPOSTER-NOSHADOW.png"/>
          <p:cNvPicPr>
            <a:picLocks noChangeAspect="1"/>
          </p:cNvPicPr>
          <p:nvPr userDrawn="1"/>
        </p:nvPicPr>
        <p:blipFill rotWithShape="1">
          <a:blip r:embed="rId3" cstate="email">
            <a:alphaModFix amt="42000"/>
            <a:extLst>
              <a:ext uri="{28A0092B-C50C-407E-A947-70E740481C1C}">
                <a14:useLocalDpi xmlns:a14="http://schemas.microsoft.com/office/drawing/2010/main"/>
              </a:ext>
            </a:extLst>
          </a:blip>
          <a:srcRect/>
          <a:stretch/>
        </p:blipFill>
        <p:spPr>
          <a:xfrm>
            <a:off x="-18815" y="2683180"/>
            <a:ext cx="12192000" cy="1369018"/>
          </a:xfrm>
          <a:prstGeom prst="rect">
            <a:avLst/>
          </a:prstGeom>
        </p:spPr>
      </p:pic>
      <p:cxnSp>
        <p:nvCxnSpPr>
          <p:cNvPr id="19" name="Straight Connector 18"/>
          <p:cNvCxnSpPr/>
          <p:nvPr userDrawn="1"/>
        </p:nvCxnSpPr>
        <p:spPr>
          <a:xfrm>
            <a:off x="2" y="855708"/>
            <a:ext cx="12204788" cy="0"/>
          </a:xfrm>
          <a:prstGeom prst="line">
            <a:avLst/>
          </a:prstGeom>
          <a:ln w="222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220017" y="5205871"/>
            <a:ext cx="10515600" cy="765130"/>
          </a:xfrm>
        </p:spPr>
        <p:txBody>
          <a:bodyPr/>
          <a:lstStyle/>
          <a:p>
            <a:r>
              <a:rPr lang="en-US" smtClean="0"/>
              <a:t>Click to edit Master title style</a:t>
            </a:r>
            <a:endParaRPr lang="en-US"/>
          </a:p>
        </p:txBody>
      </p:sp>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815" y="0"/>
            <a:ext cx="12192000" cy="4785360"/>
          </a:xfrm>
          <a:prstGeom prst="rect">
            <a:avLst/>
          </a:prstGeom>
        </p:spPr>
      </p:pic>
    </p:spTree>
    <p:extLst>
      <p:ext uri="{BB962C8B-B14F-4D97-AF65-F5344CB8AC3E}">
        <p14:creationId xmlns:p14="http://schemas.microsoft.com/office/powerpoint/2010/main" val="4116464304"/>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4" name="Group 3"/>
          <p:cNvGrpSpPr/>
          <p:nvPr userDrawn="1"/>
        </p:nvGrpSpPr>
        <p:grpSpPr>
          <a:xfrm>
            <a:off x="-700644" y="6605313"/>
            <a:ext cx="3938275" cy="215444"/>
            <a:chOff x="-131922" y="6447139"/>
            <a:chExt cx="2953706" cy="215444"/>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906155" y="6520266"/>
              <a:ext cx="596611" cy="77490"/>
            </a:xfrm>
            <a:prstGeom prst="rect">
              <a:avLst/>
            </a:prstGeom>
          </p:spPr>
        </p:pic>
        <p:grpSp>
          <p:nvGrpSpPr>
            <p:cNvPr id="10" name="Group 14"/>
            <p:cNvGrpSpPr/>
            <p:nvPr userDrawn="1"/>
          </p:nvGrpSpPr>
          <p:grpSpPr>
            <a:xfrm>
              <a:off x="-131922" y="6447139"/>
              <a:ext cx="2953706" cy="215444"/>
              <a:chOff x="6094836" y="6609959"/>
              <a:chExt cx="2953706" cy="215444"/>
            </a:xfrm>
          </p:grpSpPr>
          <p:sp>
            <p:nvSpPr>
              <p:cNvPr id="11" name="TextBox 10"/>
              <p:cNvSpPr txBox="1"/>
              <p:nvPr/>
            </p:nvSpPr>
            <p:spPr>
              <a:xfrm>
                <a:off x="6094836" y="6609959"/>
                <a:ext cx="2095957" cy="215444"/>
              </a:xfrm>
              <a:prstGeom prst="rect">
                <a:avLst/>
              </a:prstGeom>
              <a:noFill/>
            </p:spPr>
            <p:txBody>
              <a:bodyPr wrap="square" rtlCol="0">
                <a:spAutoFit/>
              </a:bodyPr>
              <a:lstStyle/>
              <a:p>
                <a:pPr algn="r"/>
                <a:r>
                  <a:rPr lang="en-US" sz="800" dirty="0" smtClean="0">
                    <a:solidFill>
                      <a:srgbClr val="595959">
                        <a:lumMod val="65000"/>
                        <a:lumOff val="35000"/>
                      </a:srgbClr>
                    </a:solidFill>
                  </a:rPr>
                  <a:t>International</a:t>
                </a:r>
                <a:r>
                  <a:rPr lang="en-US" sz="800" baseline="30000" dirty="0" smtClean="0">
                    <a:solidFill>
                      <a:srgbClr val="595959">
                        <a:lumMod val="65000"/>
                        <a:lumOff val="35000"/>
                      </a:srgbClr>
                    </a:solidFill>
                  </a:rPr>
                  <a:t>®</a:t>
                </a:r>
                <a:r>
                  <a:rPr lang="en-US" sz="800" dirty="0" smtClean="0">
                    <a:solidFill>
                      <a:srgbClr val="595959">
                        <a:lumMod val="65000"/>
                        <a:lumOff val="35000"/>
                      </a:srgbClr>
                    </a:solidFill>
                  </a:rPr>
                  <a:t> is a registered trademark of</a:t>
                </a:r>
                <a:endParaRPr lang="en-US" sz="800" dirty="0">
                  <a:solidFill>
                    <a:srgbClr val="595959">
                      <a:lumMod val="65000"/>
                      <a:lumOff val="35000"/>
                    </a:srgbClr>
                  </a:solidFill>
                </a:endParaRPr>
              </a:p>
            </p:txBody>
          </p:sp>
          <p:sp>
            <p:nvSpPr>
              <p:cNvPr id="12" name="TextBox 11"/>
              <p:cNvSpPr txBox="1"/>
              <p:nvPr/>
            </p:nvSpPr>
            <p:spPr>
              <a:xfrm>
                <a:off x="8629442" y="6609959"/>
                <a:ext cx="419100" cy="215444"/>
              </a:xfrm>
              <a:prstGeom prst="rect">
                <a:avLst/>
              </a:prstGeom>
              <a:noFill/>
            </p:spPr>
            <p:txBody>
              <a:bodyPr wrap="square" rtlCol="0">
                <a:spAutoFit/>
              </a:bodyPr>
              <a:lstStyle/>
              <a:p>
                <a:r>
                  <a:rPr lang="en-US" sz="800" dirty="0" smtClean="0">
                    <a:solidFill>
                      <a:srgbClr val="595959">
                        <a:lumMod val="65000"/>
                        <a:lumOff val="35000"/>
                      </a:srgbClr>
                    </a:solidFill>
                  </a:rPr>
                  <a:t>, Inc.</a:t>
                </a:r>
                <a:endParaRPr lang="en-US" sz="800" dirty="0">
                  <a:solidFill>
                    <a:srgbClr val="595959">
                      <a:lumMod val="65000"/>
                      <a:lumOff val="35000"/>
                    </a:srgbClr>
                  </a:solidFill>
                </a:endParaRPr>
              </a:p>
            </p:txBody>
          </p:sp>
        </p:grpSp>
      </p:grpSp>
      <p:pic>
        <p:nvPicPr>
          <p:cNvPr id="13" name="Picture 12"/>
          <p:cNvPicPr>
            <a:picLocks noChangeAspect="1"/>
          </p:cNvPicPr>
          <p:nvPr userDrawn="1"/>
        </p:nvPicPr>
        <p:blipFill>
          <a:blip r:embed="rId3">
            <a:alphaModFix amt="20000"/>
            <a:extLst>
              <a:ext uri="{28A0092B-C50C-407E-A947-70E740481C1C}">
                <a14:useLocalDpi xmlns:a14="http://schemas.microsoft.com/office/drawing/2010/main" val="0"/>
              </a:ext>
            </a:extLst>
          </a:blip>
          <a:stretch>
            <a:fillRect/>
          </a:stretch>
        </p:blipFill>
        <p:spPr>
          <a:xfrm>
            <a:off x="0" y="4585425"/>
            <a:ext cx="12191999" cy="2272576"/>
          </a:xfrm>
          <a:prstGeom prst="rect">
            <a:avLst/>
          </a:prstGeom>
        </p:spPr>
      </p:pic>
      <p:sp>
        <p:nvSpPr>
          <p:cNvPr id="6" name="Title 5"/>
          <p:cNvSpPr>
            <a:spLocks noGrp="1"/>
          </p:cNvSpPr>
          <p:nvPr>
            <p:ph type="title"/>
          </p:nvPr>
        </p:nvSpPr>
        <p:spPr>
          <a:xfrm>
            <a:off x="379412" y="4994448"/>
            <a:ext cx="10515600" cy="765130"/>
          </a:xfrm>
        </p:spPr>
        <p:txBody>
          <a:bodyPr/>
          <a:lstStyle/>
          <a:p>
            <a:r>
              <a:rPr lang="en-US" smtClean="0"/>
              <a:t>Click to edit Master title style</a:t>
            </a:r>
            <a:endParaRPr lang="en-US"/>
          </a:p>
        </p:txBody>
      </p:sp>
      <p:sp>
        <p:nvSpPr>
          <p:cNvPr id="14" name="Text Placeholder 13"/>
          <p:cNvSpPr>
            <a:spLocks noGrp="1"/>
          </p:cNvSpPr>
          <p:nvPr>
            <p:ph type="body" sz="quarter" idx="10"/>
          </p:nvPr>
        </p:nvSpPr>
        <p:spPr>
          <a:xfrm>
            <a:off x="379413" y="5616575"/>
            <a:ext cx="10545762" cy="439738"/>
          </a:xfrm>
        </p:spPr>
        <p:txBody>
          <a:bodyPr/>
          <a:lstStyle>
            <a:lvl1pPr marL="0" indent="0">
              <a:buNone/>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smtClean="0"/>
              <a:t>Click to edit Master text styles</a:t>
            </a:r>
          </a:p>
        </p:txBody>
      </p:sp>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4785360"/>
          </a:xfrm>
          <a:prstGeom prst="rect">
            <a:avLst/>
          </a:prstGeom>
        </p:spPr>
      </p:pic>
    </p:spTree>
    <p:extLst>
      <p:ext uri="{BB962C8B-B14F-4D97-AF65-F5344CB8AC3E}">
        <p14:creationId xmlns:p14="http://schemas.microsoft.com/office/powerpoint/2010/main" val="2382768258"/>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asic 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descr="UPTIME-TYPEPOSTER-NOSHADOW.png"/>
          <p:cNvPicPr>
            <a:picLocks noChangeAspect="1"/>
          </p:cNvPicPr>
          <p:nvPr userDrawn="1"/>
        </p:nvPicPr>
        <p:blipFill rotWithShape="1">
          <a:blip r:embed="rId3" cstate="email">
            <a:alphaModFix amt="42000"/>
            <a:extLst>
              <a:ext uri="{28A0092B-C50C-407E-A947-70E740481C1C}">
                <a14:useLocalDpi xmlns:a14="http://schemas.microsoft.com/office/drawing/2010/main"/>
              </a:ext>
            </a:extLst>
          </a:blip>
          <a:srcRect/>
          <a:stretch/>
        </p:blipFill>
        <p:spPr>
          <a:xfrm>
            <a:off x="-18815" y="2683180"/>
            <a:ext cx="12192000" cy="1369018"/>
          </a:xfrm>
          <a:prstGeom prst="rect">
            <a:avLst/>
          </a:prstGeom>
        </p:spPr>
      </p:pic>
      <p:sp>
        <p:nvSpPr>
          <p:cNvPr id="2" name="Title 1"/>
          <p:cNvSpPr>
            <a:spLocks noGrp="1"/>
          </p:cNvSpPr>
          <p:nvPr>
            <p:ph type="title" hasCustomPrompt="1"/>
          </p:nvPr>
        </p:nvSpPr>
        <p:spPr/>
        <p:txBody>
          <a:bodyPr/>
          <a:lstStyle>
            <a:lvl1pPr>
              <a:defRPr baseline="0"/>
            </a:lvl1pPr>
          </a:lstStyle>
          <a:p>
            <a:r>
              <a:rPr lang="en-US" dirty="0" smtClean="0"/>
              <a:t>CLICK TO EDIT TITLE</a:t>
            </a:r>
            <a:endParaRPr lang="en-US" dirty="0"/>
          </a:p>
        </p:txBody>
      </p:sp>
      <p:sp>
        <p:nvSpPr>
          <p:cNvPr id="4" name="Text Placeholder 3"/>
          <p:cNvSpPr>
            <a:spLocks noGrp="1"/>
          </p:cNvSpPr>
          <p:nvPr>
            <p:ph type="body" sz="quarter" idx="10"/>
          </p:nvPr>
        </p:nvSpPr>
        <p:spPr>
          <a:xfrm>
            <a:off x="494242" y="1117300"/>
            <a:ext cx="11203517" cy="4937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1" name="Picture 10"/>
          <p:cNvPicPr>
            <a:picLocks noChangeAspect="1"/>
          </p:cNvPicPr>
          <p:nvPr userDrawn="1"/>
        </p:nvPicPr>
        <p:blipFill>
          <a:blip r:embed="rId4">
            <a:alphaModFix amt="20000"/>
            <a:extLst>
              <a:ext uri="{28A0092B-C50C-407E-A947-70E740481C1C}">
                <a14:useLocalDpi xmlns:a14="http://schemas.microsoft.com/office/drawing/2010/main" val="0"/>
              </a:ext>
            </a:extLst>
          </a:blip>
          <a:stretch>
            <a:fillRect/>
          </a:stretch>
        </p:blipFill>
        <p:spPr>
          <a:xfrm>
            <a:off x="-18814" y="-10210"/>
            <a:ext cx="12191999" cy="824554"/>
          </a:xfrm>
          <a:prstGeom prst="rect">
            <a:avLst/>
          </a:prstGeom>
        </p:spPr>
      </p:pic>
    </p:spTree>
    <p:extLst>
      <p:ext uri="{BB962C8B-B14F-4D97-AF65-F5344CB8AC3E}">
        <p14:creationId xmlns:p14="http://schemas.microsoft.com/office/powerpoint/2010/main" val="1636266524"/>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Chart Placeholder 3"/>
          <p:cNvSpPr>
            <a:spLocks noGrp="1"/>
          </p:cNvSpPr>
          <p:nvPr>
            <p:ph type="chart" sz="quarter" idx="10"/>
          </p:nvPr>
        </p:nvSpPr>
        <p:spPr>
          <a:xfrm>
            <a:off x="851959" y="1298481"/>
            <a:ext cx="10488083" cy="4699000"/>
          </a:xfrm>
        </p:spPr>
        <p:txBody>
          <a:bodyPr/>
          <a:lstStyle/>
          <a:p>
            <a:r>
              <a:rPr lang="en-US" smtClean="0"/>
              <a:t>Click icon to add chart</a:t>
            </a:r>
            <a:endParaRPr lang="en-US" dirty="0"/>
          </a:p>
        </p:txBody>
      </p:sp>
      <p:pic>
        <p:nvPicPr>
          <p:cNvPr id="7" name="Picture 6"/>
          <p:cNvPicPr>
            <a:picLocks noChangeAspect="1"/>
          </p:cNvPicPr>
          <p:nvPr userDrawn="1"/>
        </p:nvPicPr>
        <p:blipFill>
          <a:blip r:embed="rId3">
            <a:alphaModFix amt="16000"/>
            <a:extLst>
              <a:ext uri="{28A0092B-C50C-407E-A947-70E740481C1C}">
                <a14:useLocalDpi xmlns:a14="http://schemas.microsoft.com/office/drawing/2010/main" val="0"/>
              </a:ext>
            </a:extLst>
          </a:blip>
          <a:stretch>
            <a:fillRect/>
          </a:stretch>
        </p:blipFill>
        <p:spPr>
          <a:xfrm>
            <a:off x="-18814" y="-10210"/>
            <a:ext cx="12191999" cy="824554"/>
          </a:xfrm>
          <a:prstGeom prst="rect">
            <a:avLst/>
          </a:prstGeom>
        </p:spPr>
      </p:pic>
    </p:spTree>
    <p:extLst>
      <p:ext uri="{BB962C8B-B14F-4D97-AF65-F5344CB8AC3E}">
        <p14:creationId xmlns:p14="http://schemas.microsoft.com/office/powerpoint/2010/main" val="221843772"/>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resentation Color Reference">
    <p:spTree>
      <p:nvGrpSpPr>
        <p:cNvPr id="1" name=""/>
        <p:cNvGrpSpPr/>
        <p:nvPr/>
      </p:nvGrpSpPr>
      <p:grpSpPr>
        <a:xfrm>
          <a:off x="0" y="0"/>
          <a:ext cx="0" cy="0"/>
          <a:chOff x="0" y="0"/>
          <a:chExt cx="0" cy="0"/>
        </a:xfrm>
      </p:grpSpPr>
      <p:pic>
        <p:nvPicPr>
          <p:cNvPr id="15" name="Picture 14" descr="UPTIME-TYPEPOSTER-NOSHADOW.png"/>
          <p:cNvPicPr>
            <a:picLocks noChangeAspect="1"/>
          </p:cNvPicPr>
          <p:nvPr userDrawn="1"/>
        </p:nvPicPr>
        <p:blipFill rotWithShape="1">
          <a:blip r:embed="rId2" cstate="email">
            <a:alphaModFix amt="42000"/>
            <a:extLst>
              <a:ext uri="{28A0092B-C50C-407E-A947-70E740481C1C}">
                <a14:useLocalDpi xmlns:a14="http://schemas.microsoft.com/office/drawing/2010/main"/>
              </a:ext>
            </a:extLst>
          </a:blip>
          <a:srcRect/>
          <a:stretch/>
        </p:blipFill>
        <p:spPr>
          <a:xfrm>
            <a:off x="-18815" y="2683180"/>
            <a:ext cx="12192000" cy="1369018"/>
          </a:xfrm>
          <a:prstGeom prst="rect">
            <a:avLst/>
          </a:prstGeom>
        </p:spPr>
      </p:pic>
      <p:sp>
        <p:nvSpPr>
          <p:cNvPr id="10" name="Rectangle 9"/>
          <p:cNvSpPr/>
          <p:nvPr userDrawn="1"/>
        </p:nvSpPr>
        <p:spPr>
          <a:xfrm>
            <a:off x="2282613" y="2628900"/>
            <a:ext cx="1016000" cy="1587500"/>
          </a:xfrm>
          <a:prstGeom prst="rect">
            <a:avLst/>
          </a:prstGeom>
          <a:solidFill>
            <a:srgbClr val="FF64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1" name="Rectangle 10"/>
          <p:cNvSpPr/>
          <p:nvPr userDrawn="1"/>
        </p:nvSpPr>
        <p:spPr>
          <a:xfrm>
            <a:off x="3434080" y="2628900"/>
            <a:ext cx="1016000" cy="1587500"/>
          </a:xfrm>
          <a:prstGeom prst="rect">
            <a:avLst/>
          </a:prstGeom>
          <a:solidFill>
            <a:srgbClr val="F583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2" name="Rectangle 11"/>
          <p:cNvSpPr/>
          <p:nvPr userDrawn="1"/>
        </p:nvSpPr>
        <p:spPr>
          <a:xfrm>
            <a:off x="4585547" y="2628900"/>
            <a:ext cx="1016000" cy="1587500"/>
          </a:xfrm>
          <a:prstGeom prst="rect">
            <a:avLst/>
          </a:prstGeom>
          <a:solidFill>
            <a:srgbClr val="3777B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3" name="Rectangle 12"/>
          <p:cNvSpPr/>
          <p:nvPr userDrawn="1"/>
        </p:nvSpPr>
        <p:spPr>
          <a:xfrm>
            <a:off x="5737014" y="2628900"/>
            <a:ext cx="1016000" cy="1587500"/>
          </a:xfrm>
          <a:prstGeom prst="rect">
            <a:avLst/>
          </a:prstGeom>
          <a:solidFill>
            <a:srgbClr val="0F3C6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6" name="Rectangle 15"/>
          <p:cNvSpPr/>
          <p:nvPr userDrawn="1"/>
        </p:nvSpPr>
        <p:spPr>
          <a:xfrm>
            <a:off x="6888481" y="2628900"/>
            <a:ext cx="1016000" cy="1587500"/>
          </a:xfrm>
          <a:prstGeom prst="rect">
            <a:avLst/>
          </a:prstGeom>
          <a:solidFill>
            <a:srgbClr val="9191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2" name="Rectangle 21"/>
          <p:cNvSpPr/>
          <p:nvPr userDrawn="1"/>
        </p:nvSpPr>
        <p:spPr>
          <a:xfrm>
            <a:off x="8039947" y="2628900"/>
            <a:ext cx="1016000" cy="15875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3" name="TextBox 22"/>
          <p:cNvSpPr txBox="1"/>
          <p:nvPr userDrawn="1"/>
        </p:nvSpPr>
        <p:spPr>
          <a:xfrm>
            <a:off x="1933787" y="4423080"/>
            <a:ext cx="11111653" cy="923330"/>
          </a:xfrm>
          <a:prstGeom prst="rect">
            <a:avLst/>
          </a:prstGeom>
          <a:noFill/>
        </p:spPr>
        <p:txBody>
          <a:bodyPr wrap="square" rtlCol="0">
            <a:spAutoFit/>
          </a:bodyPr>
          <a:lstStyle/>
          <a:p>
            <a:r>
              <a:rPr lang="en-US" b="1" dirty="0" smtClean="0">
                <a:solidFill>
                  <a:srgbClr val="595959">
                    <a:lumMod val="65000"/>
                    <a:lumOff val="35000"/>
                  </a:srgbClr>
                </a:solidFill>
                <a:ea typeface="Arial" charset="0"/>
                <a:cs typeface="Arial" charset="0"/>
              </a:rPr>
              <a:t>R:       </a:t>
            </a:r>
            <a:r>
              <a:rPr lang="en-US" dirty="0" smtClean="0">
                <a:solidFill>
                  <a:srgbClr val="595959">
                    <a:lumMod val="65000"/>
                    <a:lumOff val="35000"/>
                  </a:srgbClr>
                </a:solidFill>
                <a:ea typeface="Arial" charset="0"/>
                <a:cs typeface="Arial" charset="0"/>
              </a:rPr>
              <a:t>255            245		     55              15            145           100%</a:t>
            </a:r>
          </a:p>
          <a:p>
            <a:r>
              <a:rPr lang="en-US" b="1" dirty="0" smtClean="0">
                <a:solidFill>
                  <a:srgbClr val="595959">
                    <a:lumMod val="65000"/>
                    <a:lumOff val="35000"/>
                  </a:srgbClr>
                </a:solidFill>
                <a:ea typeface="Arial" charset="0"/>
                <a:cs typeface="Arial" charset="0"/>
              </a:rPr>
              <a:t>G:	   </a:t>
            </a:r>
            <a:r>
              <a:rPr lang="en-US" dirty="0">
                <a:solidFill>
                  <a:srgbClr val="595959">
                    <a:lumMod val="65000"/>
                    <a:lumOff val="35000"/>
                  </a:srgbClr>
                </a:solidFill>
                <a:ea typeface="Arial" charset="0"/>
                <a:cs typeface="Arial" charset="0"/>
              </a:rPr>
              <a:t> </a:t>
            </a:r>
            <a:r>
              <a:rPr lang="en-US" dirty="0" smtClean="0">
                <a:solidFill>
                  <a:srgbClr val="595959">
                    <a:lumMod val="65000"/>
                    <a:lumOff val="35000"/>
                  </a:srgbClr>
                </a:solidFill>
                <a:ea typeface="Arial" charset="0"/>
                <a:cs typeface="Arial" charset="0"/>
              </a:rPr>
              <a:t>76             131            119              60            145            BLK</a:t>
            </a:r>
          </a:p>
          <a:p>
            <a:r>
              <a:rPr lang="en-US" b="1" dirty="0" smtClean="0">
                <a:solidFill>
                  <a:srgbClr val="595959">
                    <a:lumMod val="65000"/>
                    <a:lumOff val="35000"/>
                  </a:srgbClr>
                </a:solidFill>
                <a:ea typeface="Arial" charset="0"/>
                <a:cs typeface="Arial" charset="0"/>
              </a:rPr>
              <a:t>B:       </a:t>
            </a:r>
            <a:r>
              <a:rPr lang="en-US" dirty="0" smtClean="0">
                <a:solidFill>
                  <a:srgbClr val="595959">
                    <a:lumMod val="65000"/>
                    <a:lumOff val="35000"/>
                  </a:srgbClr>
                </a:solidFill>
                <a:ea typeface="Arial" charset="0"/>
                <a:cs typeface="Arial" charset="0"/>
              </a:rPr>
              <a:t> 0               87             188            108            145 </a:t>
            </a:r>
            <a:endParaRPr lang="en-US" b="1" dirty="0">
              <a:solidFill>
                <a:srgbClr val="595959">
                  <a:lumMod val="65000"/>
                  <a:lumOff val="35000"/>
                </a:srgbClr>
              </a:solidFill>
              <a:ea typeface="Arial" charset="0"/>
              <a:cs typeface="Arial" charset="0"/>
            </a:endParaRPr>
          </a:p>
        </p:txBody>
      </p:sp>
      <p:sp>
        <p:nvSpPr>
          <p:cNvPr id="24" name="Rectangle 23"/>
          <p:cNvSpPr/>
          <p:nvPr userDrawn="1"/>
        </p:nvSpPr>
        <p:spPr>
          <a:xfrm>
            <a:off x="1507067" y="2162568"/>
            <a:ext cx="6096000" cy="313932"/>
          </a:xfrm>
          <a:prstGeom prst="rect">
            <a:avLst/>
          </a:prstGeom>
        </p:spPr>
        <p:txBody>
          <a:bodyPr>
            <a:spAutoFit/>
          </a:bodyPr>
          <a:lstStyle/>
          <a:p>
            <a:pPr>
              <a:lnSpc>
                <a:spcPct val="80000"/>
              </a:lnSpc>
            </a:pPr>
            <a:r>
              <a:rPr lang="en-US" b="1" dirty="0" smtClean="0">
                <a:solidFill>
                  <a:srgbClr val="595959">
                    <a:lumMod val="65000"/>
                    <a:lumOff val="35000"/>
                  </a:srgbClr>
                </a:solidFill>
                <a:cs typeface="Arial"/>
              </a:rPr>
              <a:t>COLOR GUIDE </a:t>
            </a:r>
            <a:endParaRPr lang="en-US" b="1" dirty="0">
              <a:solidFill>
                <a:srgbClr val="595959">
                  <a:lumMod val="65000"/>
                  <a:lumOff val="35000"/>
                </a:srgbClr>
              </a:solidFill>
              <a:cs typeface="Arial"/>
            </a:endParaRPr>
          </a:p>
        </p:txBody>
      </p:sp>
      <p:sp>
        <p:nvSpPr>
          <p:cNvPr id="2" name="Title 1"/>
          <p:cNvSpPr>
            <a:spLocks noGrp="1"/>
          </p:cNvSpPr>
          <p:nvPr>
            <p:ph type="title"/>
          </p:nvPr>
        </p:nvSpPr>
        <p:spPr/>
        <p:txBody>
          <a:bodyPr/>
          <a:lstStyle/>
          <a:p>
            <a:r>
              <a:rPr lang="en-US" smtClean="0"/>
              <a:t>Click to edit Master title style</a:t>
            </a:r>
            <a:endParaRPr lang="en-US"/>
          </a:p>
        </p:txBody>
      </p:sp>
      <p:pic>
        <p:nvPicPr>
          <p:cNvPr id="14" name="Picture 13"/>
          <p:cNvPicPr>
            <a:picLocks noChangeAspect="1"/>
          </p:cNvPicPr>
          <p:nvPr userDrawn="1"/>
        </p:nvPicPr>
        <p:blipFill>
          <a:blip r:embed="rId3">
            <a:alphaModFix amt="16000"/>
            <a:extLst>
              <a:ext uri="{28A0092B-C50C-407E-A947-70E740481C1C}">
                <a14:useLocalDpi xmlns:a14="http://schemas.microsoft.com/office/drawing/2010/main" val="0"/>
              </a:ext>
            </a:extLst>
          </a:blip>
          <a:stretch>
            <a:fillRect/>
          </a:stretch>
        </p:blipFill>
        <p:spPr>
          <a:xfrm>
            <a:off x="-18814" y="-10210"/>
            <a:ext cx="12191999" cy="824554"/>
          </a:xfrm>
          <a:prstGeom prst="rect">
            <a:avLst/>
          </a:prstGeom>
        </p:spPr>
      </p:pic>
    </p:spTree>
    <p:extLst>
      <p:ext uri="{BB962C8B-B14F-4D97-AF65-F5344CB8AC3E}">
        <p14:creationId xmlns:p14="http://schemas.microsoft.com/office/powerpoint/2010/main" val="408680251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ation Color Reference">
    <p:spTree>
      <p:nvGrpSpPr>
        <p:cNvPr id="1" name=""/>
        <p:cNvGrpSpPr/>
        <p:nvPr/>
      </p:nvGrpSpPr>
      <p:grpSpPr>
        <a:xfrm>
          <a:off x="0" y="0"/>
          <a:ext cx="0" cy="0"/>
          <a:chOff x="0" y="0"/>
          <a:chExt cx="0" cy="0"/>
        </a:xfrm>
      </p:grpSpPr>
      <p:pic>
        <p:nvPicPr>
          <p:cNvPr id="15" name="Picture 14" descr="UPTIME-TYPEPOSTER-NOSHADOW.png"/>
          <p:cNvPicPr>
            <a:picLocks noChangeAspect="1"/>
          </p:cNvPicPr>
          <p:nvPr userDrawn="1"/>
        </p:nvPicPr>
        <p:blipFill rotWithShape="1">
          <a:blip r:embed="rId2" cstate="email">
            <a:alphaModFix amt="42000"/>
            <a:extLst>
              <a:ext uri="{28A0092B-C50C-407E-A947-70E740481C1C}">
                <a14:useLocalDpi xmlns:a14="http://schemas.microsoft.com/office/drawing/2010/main"/>
              </a:ext>
            </a:extLst>
          </a:blip>
          <a:srcRect/>
          <a:stretch/>
        </p:blipFill>
        <p:spPr>
          <a:xfrm>
            <a:off x="-18815" y="2683180"/>
            <a:ext cx="12192000" cy="1369018"/>
          </a:xfrm>
          <a:prstGeom prst="rect">
            <a:avLst/>
          </a:prstGeom>
        </p:spPr>
      </p:pic>
      <p:sp>
        <p:nvSpPr>
          <p:cNvPr id="10" name="Rectangle 9"/>
          <p:cNvSpPr/>
          <p:nvPr userDrawn="1"/>
        </p:nvSpPr>
        <p:spPr>
          <a:xfrm>
            <a:off x="2282613" y="2628900"/>
            <a:ext cx="1016000" cy="1587500"/>
          </a:xfrm>
          <a:prstGeom prst="rect">
            <a:avLst/>
          </a:prstGeom>
          <a:solidFill>
            <a:srgbClr val="FF64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3434080" y="2628900"/>
            <a:ext cx="1016000" cy="1587500"/>
          </a:xfrm>
          <a:prstGeom prst="rect">
            <a:avLst/>
          </a:prstGeom>
          <a:solidFill>
            <a:srgbClr val="F583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4585547" y="2628900"/>
            <a:ext cx="1016000" cy="1587500"/>
          </a:xfrm>
          <a:prstGeom prst="rect">
            <a:avLst/>
          </a:prstGeom>
          <a:solidFill>
            <a:srgbClr val="3777B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5737015" y="2628900"/>
            <a:ext cx="1016000" cy="1587500"/>
          </a:xfrm>
          <a:prstGeom prst="rect">
            <a:avLst/>
          </a:prstGeom>
          <a:solidFill>
            <a:srgbClr val="0F3C6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6888481" y="2628900"/>
            <a:ext cx="1016000" cy="1587500"/>
          </a:xfrm>
          <a:prstGeom prst="rect">
            <a:avLst/>
          </a:prstGeom>
          <a:solidFill>
            <a:srgbClr val="9191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2" name="Rectangle 21"/>
          <p:cNvSpPr/>
          <p:nvPr userDrawn="1"/>
        </p:nvSpPr>
        <p:spPr>
          <a:xfrm>
            <a:off x="8039947" y="2628900"/>
            <a:ext cx="1016000" cy="15875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3" name="TextBox 22"/>
          <p:cNvSpPr txBox="1"/>
          <p:nvPr userDrawn="1"/>
        </p:nvSpPr>
        <p:spPr>
          <a:xfrm>
            <a:off x="1933788" y="4423080"/>
            <a:ext cx="11111653" cy="923330"/>
          </a:xfrm>
          <a:prstGeom prst="rect">
            <a:avLst/>
          </a:prstGeom>
          <a:noFill/>
        </p:spPr>
        <p:txBody>
          <a:bodyPr wrap="square" rtlCol="0">
            <a:spAutoFit/>
          </a:bodyPr>
          <a:lstStyle/>
          <a:p>
            <a:r>
              <a:rPr lang="en-US" sz="1800" b="1" dirty="0" smtClean="0">
                <a:solidFill>
                  <a:schemeClr val="tx1">
                    <a:lumMod val="65000"/>
                    <a:lumOff val="35000"/>
                  </a:schemeClr>
                </a:solidFill>
                <a:latin typeface="Arial" charset="0"/>
                <a:ea typeface="Arial" charset="0"/>
                <a:cs typeface="Arial" charset="0"/>
              </a:rPr>
              <a:t>R:       </a:t>
            </a:r>
            <a:r>
              <a:rPr lang="en-US" sz="1800" dirty="0" smtClean="0">
                <a:solidFill>
                  <a:schemeClr val="tx1">
                    <a:lumMod val="65000"/>
                    <a:lumOff val="35000"/>
                  </a:schemeClr>
                </a:solidFill>
                <a:latin typeface="Arial" charset="0"/>
                <a:ea typeface="Arial" charset="0"/>
                <a:cs typeface="Arial" charset="0"/>
              </a:rPr>
              <a:t>255            245		     55              15            145           100%</a:t>
            </a:r>
          </a:p>
          <a:p>
            <a:r>
              <a:rPr lang="en-US" sz="1800" b="1" dirty="0" smtClean="0">
                <a:solidFill>
                  <a:schemeClr val="tx1">
                    <a:lumMod val="65000"/>
                    <a:lumOff val="35000"/>
                  </a:schemeClr>
                </a:solidFill>
                <a:latin typeface="Arial" charset="0"/>
                <a:ea typeface="Arial" charset="0"/>
                <a:cs typeface="Arial" charset="0"/>
              </a:rPr>
              <a:t>G:	   </a:t>
            </a:r>
            <a:r>
              <a:rPr lang="en-US" sz="1800" dirty="0">
                <a:solidFill>
                  <a:schemeClr val="tx1">
                    <a:lumMod val="65000"/>
                    <a:lumOff val="35000"/>
                  </a:schemeClr>
                </a:solidFill>
                <a:latin typeface="Arial" charset="0"/>
                <a:ea typeface="Arial" charset="0"/>
                <a:cs typeface="Arial" charset="0"/>
              </a:rPr>
              <a:t> </a:t>
            </a:r>
            <a:r>
              <a:rPr lang="en-US" sz="1800" dirty="0" smtClean="0">
                <a:solidFill>
                  <a:schemeClr val="tx1">
                    <a:lumMod val="65000"/>
                    <a:lumOff val="35000"/>
                  </a:schemeClr>
                </a:solidFill>
                <a:latin typeface="Arial" charset="0"/>
                <a:ea typeface="Arial" charset="0"/>
                <a:cs typeface="Arial" charset="0"/>
              </a:rPr>
              <a:t>76             131            119              60            145            BLK</a:t>
            </a:r>
          </a:p>
          <a:p>
            <a:r>
              <a:rPr lang="en-US" sz="1800" b="1" dirty="0" smtClean="0">
                <a:solidFill>
                  <a:schemeClr val="tx1">
                    <a:lumMod val="65000"/>
                    <a:lumOff val="35000"/>
                  </a:schemeClr>
                </a:solidFill>
                <a:latin typeface="Arial" charset="0"/>
                <a:ea typeface="Arial" charset="0"/>
                <a:cs typeface="Arial" charset="0"/>
              </a:rPr>
              <a:t>B:       </a:t>
            </a:r>
            <a:r>
              <a:rPr lang="en-US" sz="1800" dirty="0" smtClean="0">
                <a:solidFill>
                  <a:schemeClr val="tx1">
                    <a:lumMod val="65000"/>
                    <a:lumOff val="35000"/>
                  </a:schemeClr>
                </a:solidFill>
                <a:latin typeface="Arial" charset="0"/>
                <a:ea typeface="Arial" charset="0"/>
                <a:cs typeface="Arial" charset="0"/>
              </a:rPr>
              <a:t> 0               87             188            108            145 </a:t>
            </a:r>
            <a:endParaRPr lang="en-US" sz="1800" b="1" dirty="0">
              <a:solidFill>
                <a:schemeClr val="tx1">
                  <a:lumMod val="65000"/>
                  <a:lumOff val="35000"/>
                </a:schemeClr>
              </a:solidFill>
              <a:latin typeface="Arial" charset="0"/>
              <a:ea typeface="Arial" charset="0"/>
              <a:cs typeface="Arial" charset="0"/>
            </a:endParaRPr>
          </a:p>
        </p:txBody>
      </p:sp>
      <p:sp>
        <p:nvSpPr>
          <p:cNvPr id="24" name="Rectangle 23"/>
          <p:cNvSpPr/>
          <p:nvPr userDrawn="1"/>
        </p:nvSpPr>
        <p:spPr>
          <a:xfrm>
            <a:off x="1507067" y="2162568"/>
            <a:ext cx="6096000" cy="313932"/>
          </a:xfrm>
          <a:prstGeom prst="rect">
            <a:avLst/>
          </a:prstGeom>
        </p:spPr>
        <p:txBody>
          <a:bodyPr>
            <a:spAutoFit/>
          </a:bodyPr>
          <a:lstStyle/>
          <a:p>
            <a:pPr>
              <a:lnSpc>
                <a:spcPct val="80000"/>
              </a:lnSpc>
            </a:pPr>
            <a:r>
              <a:rPr lang="en-US" sz="1800" b="1" dirty="0" smtClean="0">
                <a:solidFill>
                  <a:schemeClr val="tx1">
                    <a:lumMod val="65000"/>
                    <a:lumOff val="35000"/>
                  </a:schemeClr>
                </a:solidFill>
                <a:latin typeface="Arial"/>
                <a:cs typeface="Arial"/>
              </a:rPr>
              <a:t>COLOR GUIDE </a:t>
            </a:r>
            <a:endParaRPr lang="en-US" sz="1800" b="1" dirty="0">
              <a:solidFill>
                <a:schemeClr val="tx1">
                  <a:lumMod val="65000"/>
                  <a:lumOff val="35000"/>
                </a:schemeClr>
              </a:solidFill>
              <a:latin typeface="Arial"/>
              <a:cs typeface="Arial"/>
            </a:endParaRP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87688528"/>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ther Slide">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043540" y="958513"/>
            <a:ext cx="3204556" cy="1596044"/>
          </a:xfrm>
          <a:prstGeom prst="rect">
            <a:avLst/>
          </a:prstGeom>
        </p:spPr>
      </p:pic>
      <p:pic>
        <p:nvPicPr>
          <p:cNvPr id="11" name="Picture 10"/>
          <p:cNvPicPr>
            <a:picLocks noChangeAspect="1"/>
          </p:cNvPicPr>
          <p:nvPr userDrawn="1"/>
        </p:nvPicPr>
        <p:blipFill rotWithShape="1">
          <a:blip r:embed="rId3" cstate="print">
            <a:alphaModFix amt="16000"/>
            <a:extLst>
              <a:ext uri="{28A0092B-C50C-407E-A947-70E740481C1C}">
                <a14:useLocalDpi xmlns:a14="http://schemas.microsoft.com/office/drawing/2010/main"/>
              </a:ext>
            </a:extLst>
          </a:blip>
          <a:srcRect/>
          <a:stretch/>
        </p:blipFill>
        <p:spPr>
          <a:xfrm>
            <a:off x="0" y="19707"/>
            <a:ext cx="12192000" cy="824553"/>
          </a:xfrm>
          <a:prstGeom prst="rect">
            <a:avLst/>
          </a:prstGeom>
        </p:spPr>
      </p:pic>
      <p:pic>
        <p:nvPicPr>
          <p:cNvPr id="25" name="Picture 24"/>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7080947" y="4323931"/>
            <a:ext cx="3150524" cy="1562793"/>
          </a:xfrm>
          <a:prstGeom prst="rect">
            <a:avLst/>
          </a:prstGeom>
        </p:spPr>
      </p:pic>
      <p:pic>
        <p:nvPicPr>
          <p:cNvPr id="26" name="Picture 25"/>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7043540" y="2630826"/>
            <a:ext cx="3187931" cy="1537855"/>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12" name="Rectangle 11"/>
          <p:cNvSpPr/>
          <p:nvPr userDrawn="1"/>
        </p:nvSpPr>
        <p:spPr>
          <a:xfrm>
            <a:off x="1151268" y="960172"/>
            <a:ext cx="7387089" cy="1594385"/>
          </a:xfrm>
          <a:prstGeom prst="rect">
            <a:avLst/>
          </a:prstGeom>
          <a:gradFill flip="none" rotWithShape="1">
            <a:gsLst>
              <a:gs pos="0">
                <a:schemeClr val="accent1"/>
              </a:gs>
              <a:gs pos="80000">
                <a:schemeClr val="accent1">
                  <a:lumMod val="100000"/>
                </a:schemeClr>
              </a:gs>
              <a:gs pos="100000">
                <a:schemeClr val="accent1">
                  <a:lumMod val="30000"/>
                  <a:lumOff val="70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 name="Text Placeholder 4"/>
          <p:cNvSpPr>
            <a:spLocks noGrp="1"/>
          </p:cNvSpPr>
          <p:nvPr>
            <p:ph type="body" sz="quarter" idx="10"/>
          </p:nvPr>
        </p:nvSpPr>
        <p:spPr>
          <a:xfrm>
            <a:off x="1259419" y="1033670"/>
            <a:ext cx="5367012" cy="1486870"/>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sp>
        <p:nvSpPr>
          <p:cNvPr id="15" name="Rectangle 14"/>
          <p:cNvSpPr/>
          <p:nvPr userDrawn="1"/>
        </p:nvSpPr>
        <p:spPr>
          <a:xfrm>
            <a:off x="1151269" y="4308137"/>
            <a:ext cx="7387088" cy="1594385"/>
          </a:xfrm>
          <a:prstGeom prst="rect">
            <a:avLst/>
          </a:prstGeom>
          <a:gradFill flip="none" rotWithShape="1">
            <a:gsLst>
              <a:gs pos="0">
                <a:schemeClr val="accent2"/>
              </a:gs>
              <a:gs pos="80000">
                <a:schemeClr val="accent2"/>
              </a:gs>
              <a:gs pos="100000">
                <a:schemeClr val="accent1">
                  <a:lumMod val="30000"/>
                  <a:lumOff val="70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9" name="Rectangle 18"/>
          <p:cNvSpPr/>
          <p:nvPr userDrawn="1"/>
        </p:nvSpPr>
        <p:spPr>
          <a:xfrm>
            <a:off x="1151268" y="2628055"/>
            <a:ext cx="7387089" cy="1594385"/>
          </a:xfrm>
          <a:prstGeom prst="rect">
            <a:avLst/>
          </a:prstGeom>
          <a:gradFill flip="none" rotWithShape="1">
            <a:gsLst>
              <a:gs pos="0">
                <a:schemeClr val="accent4"/>
              </a:gs>
              <a:gs pos="80000">
                <a:schemeClr val="accent4"/>
              </a:gs>
              <a:gs pos="100000">
                <a:schemeClr val="accent1">
                  <a:lumMod val="30000"/>
                  <a:lumOff val="70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8" name="Text Placeholder 4"/>
          <p:cNvSpPr>
            <a:spLocks noGrp="1"/>
          </p:cNvSpPr>
          <p:nvPr>
            <p:ph type="body" sz="quarter" idx="12"/>
          </p:nvPr>
        </p:nvSpPr>
        <p:spPr>
          <a:xfrm>
            <a:off x="1259419" y="4361893"/>
            <a:ext cx="5367012" cy="1486870"/>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sp>
        <p:nvSpPr>
          <p:cNvPr id="20" name="Text Placeholder 4"/>
          <p:cNvSpPr>
            <a:spLocks noGrp="1"/>
          </p:cNvSpPr>
          <p:nvPr>
            <p:ph type="body" sz="quarter" idx="13"/>
          </p:nvPr>
        </p:nvSpPr>
        <p:spPr>
          <a:xfrm>
            <a:off x="1259419" y="2681811"/>
            <a:ext cx="5367012" cy="1486870"/>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3255277960"/>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ideba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3">
            <a:alphaModFix amt="16000"/>
            <a:extLst>
              <a:ext uri="{28A0092B-C50C-407E-A947-70E740481C1C}">
                <a14:useLocalDpi xmlns:a14="http://schemas.microsoft.com/office/drawing/2010/main" val="0"/>
              </a:ext>
            </a:extLst>
          </a:blip>
          <a:stretch>
            <a:fillRect/>
          </a:stretch>
        </p:blipFill>
        <p:spPr>
          <a:xfrm>
            <a:off x="2386940" y="0"/>
            <a:ext cx="9786245" cy="824554"/>
          </a:xfrm>
          <a:prstGeom prst="rect">
            <a:avLst/>
          </a:prstGeom>
        </p:spPr>
      </p:pic>
      <p:sp>
        <p:nvSpPr>
          <p:cNvPr id="3" name="Content Placeholder 2"/>
          <p:cNvSpPr>
            <a:spLocks noGrp="1"/>
          </p:cNvSpPr>
          <p:nvPr>
            <p:ph sz="quarter" idx="10"/>
          </p:nvPr>
        </p:nvSpPr>
        <p:spPr>
          <a:xfrm>
            <a:off x="3625017" y="993058"/>
            <a:ext cx="7990157" cy="5093110"/>
          </a:xfrm>
        </p:spPr>
        <p:txBody>
          <a:bodyPr anchor="ctr"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2505695" y="0"/>
            <a:ext cx="9537356" cy="765130"/>
          </a:xfrm>
        </p:spPr>
        <p:txBody>
          <a:bodyPr/>
          <a:lstStyle/>
          <a:p>
            <a:r>
              <a:rPr lang="en-US" smtClean="0"/>
              <a:t>Click to edit Master title style</a:t>
            </a:r>
            <a:endParaRPr lang="en-US"/>
          </a:p>
        </p:txBody>
      </p:sp>
    </p:spTree>
    <p:extLst>
      <p:ext uri="{BB962C8B-B14F-4D97-AF65-F5344CB8AC3E}">
        <p14:creationId xmlns:p14="http://schemas.microsoft.com/office/powerpoint/2010/main" val="956001113"/>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ideba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625017" y="993058"/>
            <a:ext cx="7990157" cy="5093110"/>
          </a:xfrm>
        </p:spPr>
        <p:txBody>
          <a:bodyPr anchor="ctr"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0" name="Picture 9"/>
          <p:cNvPicPr>
            <a:picLocks noChangeAspect="1"/>
          </p:cNvPicPr>
          <p:nvPr userDrawn="1"/>
        </p:nvPicPr>
        <p:blipFill>
          <a:blip r:embed="rId3">
            <a:alphaModFix amt="16000"/>
            <a:extLst>
              <a:ext uri="{28A0092B-C50C-407E-A947-70E740481C1C}">
                <a14:useLocalDpi xmlns:a14="http://schemas.microsoft.com/office/drawing/2010/main" val="0"/>
              </a:ext>
            </a:extLst>
          </a:blip>
          <a:stretch>
            <a:fillRect/>
          </a:stretch>
        </p:blipFill>
        <p:spPr>
          <a:xfrm>
            <a:off x="2363190" y="0"/>
            <a:ext cx="9828810" cy="824554"/>
          </a:xfrm>
          <a:prstGeom prst="rect">
            <a:avLst/>
          </a:prstGeom>
        </p:spPr>
      </p:pic>
      <p:sp>
        <p:nvSpPr>
          <p:cNvPr id="11" name="Title 1"/>
          <p:cNvSpPr>
            <a:spLocks noGrp="1"/>
          </p:cNvSpPr>
          <p:nvPr>
            <p:ph type="title"/>
          </p:nvPr>
        </p:nvSpPr>
        <p:spPr>
          <a:xfrm>
            <a:off x="2482549" y="0"/>
            <a:ext cx="9560502" cy="765130"/>
          </a:xfrm>
        </p:spPr>
        <p:txBody>
          <a:bodyPr/>
          <a:lstStyle/>
          <a:p>
            <a:r>
              <a:rPr lang="en-US" smtClean="0"/>
              <a:t>Click to edit Master title style</a:t>
            </a:r>
            <a:endParaRPr lang="en-US"/>
          </a:p>
        </p:txBody>
      </p:sp>
    </p:spTree>
    <p:extLst>
      <p:ext uri="{BB962C8B-B14F-4D97-AF65-F5344CB8AC3E}">
        <p14:creationId xmlns:p14="http://schemas.microsoft.com/office/powerpoint/2010/main" val="4168713061"/>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op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2"/>
          <p:cNvSpPr>
            <a:spLocks noGrp="1"/>
          </p:cNvSpPr>
          <p:nvPr>
            <p:ph sz="quarter" idx="10"/>
          </p:nvPr>
        </p:nvSpPr>
        <p:spPr>
          <a:xfrm>
            <a:off x="498636" y="4321790"/>
            <a:ext cx="11194728" cy="1793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1194768"/>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alphaModFix amt="16000"/>
            <a:extLst>
              <a:ext uri="{28A0092B-C50C-407E-A947-70E740481C1C}">
                <a14:useLocalDpi xmlns:a14="http://schemas.microsoft.com/office/drawing/2010/main" val="0"/>
              </a:ext>
            </a:extLst>
          </a:blip>
          <a:stretch>
            <a:fillRect/>
          </a:stretch>
        </p:blipFill>
        <p:spPr>
          <a:xfrm>
            <a:off x="-18815" y="4520947"/>
            <a:ext cx="12223603" cy="2351092"/>
          </a:xfrm>
          <a:prstGeom prst="rect">
            <a:avLst/>
          </a:prstGeom>
        </p:spPr>
      </p:pic>
      <p:pic>
        <p:nvPicPr>
          <p:cNvPr id="15" name="Picture 14" descr="UPTIME-TYPEPOSTER-NOSHADOW.png"/>
          <p:cNvPicPr>
            <a:picLocks noChangeAspect="1"/>
          </p:cNvPicPr>
          <p:nvPr userDrawn="1"/>
        </p:nvPicPr>
        <p:blipFill rotWithShape="1">
          <a:blip r:embed="rId3" cstate="email">
            <a:alphaModFix amt="42000"/>
            <a:extLst>
              <a:ext uri="{28A0092B-C50C-407E-A947-70E740481C1C}">
                <a14:useLocalDpi xmlns:a14="http://schemas.microsoft.com/office/drawing/2010/main"/>
              </a:ext>
            </a:extLst>
          </a:blip>
          <a:srcRect/>
          <a:stretch/>
        </p:blipFill>
        <p:spPr>
          <a:xfrm>
            <a:off x="-18815" y="2683180"/>
            <a:ext cx="12192000" cy="1369018"/>
          </a:xfrm>
          <a:prstGeom prst="rect">
            <a:avLst/>
          </a:prstGeom>
        </p:spPr>
      </p:pic>
      <p:cxnSp>
        <p:nvCxnSpPr>
          <p:cNvPr id="19" name="Straight Connector 18"/>
          <p:cNvCxnSpPr/>
          <p:nvPr userDrawn="1"/>
        </p:nvCxnSpPr>
        <p:spPr>
          <a:xfrm>
            <a:off x="1" y="855708"/>
            <a:ext cx="12204788" cy="0"/>
          </a:xfrm>
          <a:prstGeom prst="line">
            <a:avLst/>
          </a:prstGeom>
          <a:ln w="222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220017" y="5205871"/>
            <a:ext cx="10515600" cy="765130"/>
          </a:xfrm>
        </p:spPr>
        <p:txBody>
          <a:bodyPr/>
          <a:lstStyle/>
          <a:p>
            <a:r>
              <a:rPr lang="en-US" smtClean="0"/>
              <a:t>Click to edit Master title style</a:t>
            </a:r>
            <a:endParaRPr lang="en-US"/>
          </a:p>
        </p:txBody>
      </p:sp>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815" y="0"/>
            <a:ext cx="12192000" cy="4785360"/>
          </a:xfrm>
          <a:prstGeom prst="rect">
            <a:avLst/>
          </a:prstGeom>
        </p:spPr>
      </p:pic>
    </p:spTree>
    <p:extLst>
      <p:ext uri="{BB962C8B-B14F-4D97-AF65-F5344CB8AC3E}">
        <p14:creationId xmlns:p14="http://schemas.microsoft.com/office/powerpoint/2010/main" val="350522511"/>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4" name="Group 3"/>
          <p:cNvGrpSpPr/>
          <p:nvPr userDrawn="1"/>
        </p:nvGrpSpPr>
        <p:grpSpPr>
          <a:xfrm>
            <a:off x="-700644" y="6605313"/>
            <a:ext cx="3938275" cy="215444"/>
            <a:chOff x="-131922" y="6447139"/>
            <a:chExt cx="2953706" cy="215444"/>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906155" y="6520266"/>
              <a:ext cx="596611" cy="77490"/>
            </a:xfrm>
            <a:prstGeom prst="rect">
              <a:avLst/>
            </a:prstGeom>
          </p:spPr>
        </p:pic>
        <p:grpSp>
          <p:nvGrpSpPr>
            <p:cNvPr id="10" name="Group 14"/>
            <p:cNvGrpSpPr/>
            <p:nvPr userDrawn="1"/>
          </p:nvGrpSpPr>
          <p:grpSpPr>
            <a:xfrm>
              <a:off x="-131922" y="6447139"/>
              <a:ext cx="2953706" cy="215444"/>
              <a:chOff x="6094836" y="6609959"/>
              <a:chExt cx="2953706" cy="215444"/>
            </a:xfrm>
          </p:grpSpPr>
          <p:sp>
            <p:nvSpPr>
              <p:cNvPr id="11" name="TextBox 10"/>
              <p:cNvSpPr txBox="1"/>
              <p:nvPr/>
            </p:nvSpPr>
            <p:spPr>
              <a:xfrm>
                <a:off x="6094836" y="6609959"/>
                <a:ext cx="2095957" cy="215444"/>
              </a:xfrm>
              <a:prstGeom prst="rect">
                <a:avLst/>
              </a:prstGeom>
              <a:noFill/>
            </p:spPr>
            <p:txBody>
              <a:bodyPr wrap="square" rtlCol="0">
                <a:spAutoFit/>
              </a:bodyPr>
              <a:lstStyle/>
              <a:p>
                <a:pPr algn="r"/>
                <a:r>
                  <a:rPr lang="en-US" sz="800" dirty="0" smtClean="0">
                    <a:solidFill>
                      <a:srgbClr val="595959">
                        <a:lumMod val="65000"/>
                        <a:lumOff val="35000"/>
                      </a:srgbClr>
                    </a:solidFill>
                  </a:rPr>
                  <a:t>International</a:t>
                </a:r>
                <a:r>
                  <a:rPr lang="en-US" sz="800" baseline="30000" dirty="0" smtClean="0">
                    <a:solidFill>
                      <a:srgbClr val="595959">
                        <a:lumMod val="65000"/>
                        <a:lumOff val="35000"/>
                      </a:srgbClr>
                    </a:solidFill>
                  </a:rPr>
                  <a:t>®</a:t>
                </a:r>
                <a:r>
                  <a:rPr lang="en-US" sz="800" dirty="0" smtClean="0">
                    <a:solidFill>
                      <a:srgbClr val="595959">
                        <a:lumMod val="65000"/>
                        <a:lumOff val="35000"/>
                      </a:srgbClr>
                    </a:solidFill>
                  </a:rPr>
                  <a:t> is a registered trademark of</a:t>
                </a:r>
                <a:endParaRPr lang="en-US" sz="800" dirty="0">
                  <a:solidFill>
                    <a:srgbClr val="595959">
                      <a:lumMod val="65000"/>
                      <a:lumOff val="35000"/>
                    </a:srgbClr>
                  </a:solidFill>
                </a:endParaRPr>
              </a:p>
            </p:txBody>
          </p:sp>
          <p:sp>
            <p:nvSpPr>
              <p:cNvPr id="12" name="TextBox 11"/>
              <p:cNvSpPr txBox="1"/>
              <p:nvPr/>
            </p:nvSpPr>
            <p:spPr>
              <a:xfrm>
                <a:off x="8629442" y="6609959"/>
                <a:ext cx="419100" cy="215444"/>
              </a:xfrm>
              <a:prstGeom prst="rect">
                <a:avLst/>
              </a:prstGeom>
              <a:noFill/>
            </p:spPr>
            <p:txBody>
              <a:bodyPr wrap="square" rtlCol="0">
                <a:spAutoFit/>
              </a:bodyPr>
              <a:lstStyle/>
              <a:p>
                <a:r>
                  <a:rPr lang="en-US" sz="800" dirty="0" smtClean="0">
                    <a:solidFill>
                      <a:srgbClr val="595959">
                        <a:lumMod val="65000"/>
                        <a:lumOff val="35000"/>
                      </a:srgbClr>
                    </a:solidFill>
                  </a:rPr>
                  <a:t>, Inc.</a:t>
                </a:r>
                <a:endParaRPr lang="en-US" sz="800" dirty="0">
                  <a:solidFill>
                    <a:srgbClr val="595959">
                      <a:lumMod val="65000"/>
                      <a:lumOff val="35000"/>
                    </a:srgbClr>
                  </a:solidFill>
                </a:endParaRPr>
              </a:p>
            </p:txBody>
          </p:sp>
        </p:grpSp>
      </p:grpSp>
      <p:pic>
        <p:nvPicPr>
          <p:cNvPr id="13" name="Picture 12"/>
          <p:cNvPicPr>
            <a:picLocks noChangeAspect="1"/>
          </p:cNvPicPr>
          <p:nvPr userDrawn="1"/>
        </p:nvPicPr>
        <p:blipFill>
          <a:blip r:embed="rId3">
            <a:alphaModFix amt="20000"/>
            <a:extLst>
              <a:ext uri="{28A0092B-C50C-407E-A947-70E740481C1C}">
                <a14:useLocalDpi xmlns:a14="http://schemas.microsoft.com/office/drawing/2010/main"/>
              </a:ext>
            </a:extLst>
          </a:blip>
          <a:stretch>
            <a:fillRect/>
          </a:stretch>
        </p:blipFill>
        <p:spPr>
          <a:xfrm>
            <a:off x="0" y="4585425"/>
            <a:ext cx="12191999" cy="2272576"/>
          </a:xfrm>
          <a:prstGeom prst="rect">
            <a:avLst/>
          </a:prstGeom>
        </p:spPr>
      </p:pic>
      <p:sp>
        <p:nvSpPr>
          <p:cNvPr id="6" name="Title 5"/>
          <p:cNvSpPr>
            <a:spLocks noGrp="1"/>
          </p:cNvSpPr>
          <p:nvPr>
            <p:ph type="title"/>
          </p:nvPr>
        </p:nvSpPr>
        <p:spPr>
          <a:xfrm>
            <a:off x="379412" y="4994448"/>
            <a:ext cx="10515600" cy="765130"/>
          </a:xfrm>
        </p:spPr>
        <p:txBody>
          <a:bodyPr/>
          <a:lstStyle/>
          <a:p>
            <a:r>
              <a:rPr lang="en-US" smtClean="0"/>
              <a:t>Click to edit Master title style</a:t>
            </a:r>
            <a:endParaRPr lang="en-US"/>
          </a:p>
        </p:txBody>
      </p:sp>
      <p:sp>
        <p:nvSpPr>
          <p:cNvPr id="14" name="Text Placeholder 13"/>
          <p:cNvSpPr>
            <a:spLocks noGrp="1"/>
          </p:cNvSpPr>
          <p:nvPr>
            <p:ph type="body" sz="quarter" idx="10"/>
          </p:nvPr>
        </p:nvSpPr>
        <p:spPr>
          <a:xfrm>
            <a:off x="379413" y="5616575"/>
            <a:ext cx="10545762" cy="439738"/>
          </a:xfrm>
        </p:spPr>
        <p:txBody>
          <a:bodyPr/>
          <a:lstStyle>
            <a:lvl1pPr marL="0" indent="0">
              <a:buNone/>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smtClean="0"/>
              <a:t>Click to edit Master text styles</a:t>
            </a:r>
          </a:p>
        </p:txBody>
      </p:sp>
      <p:pic>
        <p:nvPicPr>
          <p:cNvPr id="5" name="Picture 4"/>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12192000" cy="4785360"/>
          </a:xfrm>
          <a:prstGeom prst="rect">
            <a:avLst/>
          </a:prstGeom>
        </p:spPr>
      </p:pic>
    </p:spTree>
    <p:extLst>
      <p:ext uri="{BB962C8B-B14F-4D97-AF65-F5344CB8AC3E}">
        <p14:creationId xmlns:p14="http://schemas.microsoft.com/office/powerpoint/2010/main" val="292531519"/>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asic 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5" name="Picture 14" descr="UPTIME-TYPEPOSTER-NOSHADOW.png"/>
          <p:cNvPicPr>
            <a:picLocks noChangeAspect="1"/>
          </p:cNvPicPr>
          <p:nvPr userDrawn="1"/>
        </p:nvPicPr>
        <p:blipFill rotWithShape="1">
          <a:blip r:embed="rId3" cstate="email">
            <a:alphaModFix amt="42000"/>
            <a:extLst>
              <a:ext uri="{28A0092B-C50C-407E-A947-70E740481C1C}">
                <a14:useLocalDpi xmlns:a14="http://schemas.microsoft.com/office/drawing/2010/main"/>
              </a:ext>
            </a:extLst>
          </a:blip>
          <a:srcRect/>
          <a:stretch/>
        </p:blipFill>
        <p:spPr>
          <a:xfrm>
            <a:off x="-18815" y="2683180"/>
            <a:ext cx="12192000" cy="1369018"/>
          </a:xfrm>
          <a:prstGeom prst="rect">
            <a:avLst/>
          </a:prstGeom>
        </p:spPr>
      </p:pic>
      <p:sp>
        <p:nvSpPr>
          <p:cNvPr id="2" name="Title 1"/>
          <p:cNvSpPr>
            <a:spLocks noGrp="1"/>
          </p:cNvSpPr>
          <p:nvPr>
            <p:ph type="title" hasCustomPrompt="1"/>
          </p:nvPr>
        </p:nvSpPr>
        <p:spPr/>
        <p:txBody>
          <a:bodyPr/>
          <a:lstStyle>
            <a:lvl1pPr>
              <a:defRPr baseline="0"/>
            </a:lvl1pPr>
          </a:lstStyle>
          <a:p>
            <a:r>
              <a:rPr lang="en-US" dirty="0" smtClean="0"/>
              <a:t>CLICK TO EDIT TITLE</a:t>
            </a:r>
            <a:endParaRPr lang="en-US" dirty="0"/>
          </a:p>
        </p:txBody>
      </p:sp>
      <p:sp>
        <p:nvSpPr>
          <p:cNvPr id="4" name="Text Placeholder 3"/>
          <p:cNvSpPr>
            <a:spLocks noGrp="1"/>
          </p:cNvSpPr>
          <p:nvPr>
            <p:ph type="body" sz="quarter" idx="10"/>
          </p:nvPr>
        </p:nvSpPr>
        <p:spPr>
          <a:xfrm>
            <a:off x="494242" y="1117300"/>
            <a:ext cx="11203517" cy="4937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1" name="Picture 10"/>
          <p:cNvPicPr>
            <a:picLocks noChangeAspect="1"/>
          </p:cNvPicPr>
          <p:nvPr userDrawn="1"/>
        </p:nvPicPr>
        <p:blipFill>
          <a:blip r:embed="rId4">
            <a:alphaModFix amt="20000"/>
            <a:extLst>
              <a:ext uri="{28A0092B-C50C-407E-A947-70E740481C1C}">
                <a14:useLocalDpi xmlns:a14="http://schemas.microsoft.com/office/drawing/2010/main"/>
              </a:ext>
            </a:extLst>
          </a:blip>
          <a:stretch>
            <a:fillRect/>
          </a:stretch>
        </p:blipFill>
        <p:spPr>
          <a:xfrm>
            <a:off x="-18814" y="-10210"/>
            <a:ext cx="12191999" cy="824554"/>
          </a:xfrm>
          <a:prstGeom prst="rect">
            <a:avLst/>
          </a:prstGeom>
        </p:spPr>
      </p:pic>
    </p:spTree>
    <p:extLst>
      <p:ext uri="{BB962C8B-B14F-4D97-AF65-F5344CB8AC3E}">
        <p14:creationId xmlns:p14="http://schemas.microsoft.com/office/powerpoint/2010/main" val="2327928039"/>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Chart Placeholder 3"/>
          <p:cNvSpPr>
            <a:spLocks noGrp="1"/>
          </p:cNvSpPr>
          <p:nvPr>
            <p:ph type="chart" sz="quarter" idx="10"/>
          </p:nvPr>
        </p:nvSpPr>
        <p:spPr>
          <a:xfrm>
            <a:off x="851959" y="1298481"/>
            <a:ext cx="10488083" cy="4699000"/>
          </a:xfrm>
        </p:spPr>
        <p:txBody>
          <a:bodyPr/>
          <a:lstStyle/>
          <a:p>
            <a:r>
              <a:rPr lang="en-US" smtClean="0"/>
              <a:t>Click icon to add chart</a:t>
            </a:r>
            <a:endParaRPr lang="en-US" dirty="0"/>
          </a:p>
        </p:txBody>
      </p:sp>
      <p:pic>
        <p:nvPicPr>
          <p:cNvPr id="7" name="Picture 6"/>
          <p:cNvPicPr>
            <a:picLocks noChangeAspect="1"/>
          </p:cNvPicPr>
          <p:nvPr userDrawn="1"/>
        </p:nvPicPr>
        <p:blipFill>
          <a:blip r:embed="rId3">
            <a:alphaModFix amt="16000"/>
            <a:extLst>
              <a:ext uri="{28A0092B-C50C-407E-A947-70E740481C1C}">
                <a14:useLocalDpi xmlns:a14="http://schemas.microsoft.com/office/drawing/2010/main"/>
              </a:ext>
            </a:extLst>
          </a:blip>
          <a:stretch>
            <a:fillRect/>
          </a:stretch>
        </p:blipFill>
        <p:spPr>
          <a:xfrm>
            <a:off x="-18814" y="-10210"/>
            <a:ext cx="12191999" cy="824554"/>
          </a:xfrm>
          <a:prstGeom prst="rect">
            <a:avLst/>
          </a:prstGeom>
        </p:spPr>
      </p:pic>
    </p:spTree>
    <p:extLst>
      <p:ext uri="{BB962C8B-B14F-4D97-AF65-F5344CB8AC3E}">
        <p14:creationId xmlns:p14="http://schemas.microsoft.com/office/powerpoint/2010/main" val="407322896"/>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resentation Color Reference">
    <p:spTree>
      <p:nvGrpSpPr>
        <p:cNvPr id="1" name=""/>
        <p:cNvGrpSpPr/>
        <p:nvPr/>
      </p:nvGrpSpPr>
      <p:grpSpPr>
        <a:xfrm>
          <a:off x="0" y="0"/>
          <a:ext cx="0" cy="0"/>
          <a:chOff x="0" y="0"/>
          <a:chExt cx="0" cy="0"/>
        </a:xfrm>
      </p:grpSpPr>
      <p:pic>
        <p:nvPicPr>
          <p:cNvPr id="15" name="Picture 14" descr="UPTIME-TYPEPOSTER-NOSHADOW.png"/>
          <p:cNvPicPr>
            <a:picLocks noChangeAspect="1"/>
          </p:cNvPicPr>
          <p:nvPr userDrawn="1"/>
        </p:nvPicPr>
        <p:blipFill rotWithShape="1">
          <a:blip r:embed="rId2" cstate="email">
            <a:alphaModFix amt="42000"/>
            <a:extLst>
              <a:ext uri="{28A0092B-C50C-407E-A947-70E740481C1C}">
                <a14:useLocalDpi xmlns:a14="http://schemas.microsoft.com/office/drawing/2010/main"/>
              </a:ext>
            </a:extLst>
          </a:blip>
          <a:srcRect/>
          <a:stretch/>
        </p:blipFill>
        <p:spPr>
          <a:xfrm>
            <a:off x="-18815" y="2683180"/>
            <a:ext cx="12192000" cy="1369018"/>
          </a:xfrm>
          <a:prstGeom prst="rect">
            <a:avLst/>
          </a:prstGeom>
        </p:spPr>
      </p:pic>
      <p:sp>
        <p:nvSpPr>
          <p:cNvPr id="10" name="Rectangle 9"/>
          <p:cNvSpPr/>
          <p:nvPr userDrawn="1"/>
        </p:nvSpPr>
        <p:spPr>
          <a:xfrm>
            <a:off x="2282613" y="2628900"/>
            <a:ext cx="1016000" cy="1587500"/>
          </a:xfrm>
          <a:prstGeom prst="rect">
            <a:avLst/>
          </a:prstGeom>
          <a:solidFill>
            <a:srgbClr val="FF64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1" name="Rectangle 10"/>
          <p:cNvSpPr/>
          <p:nvPr userDrawn="1"/>
        </p:nvSpPr>
        <p:spPr>
          <a:xfrm>
            <a:off x="3434080" y="2628900"/>
            <a:ext cx="1016000" cy="1587500"/>
          </a:xfrm>
          <a:prstGeom prst="rect">
            <a:avLst/>
          </a:prstGeom>
          <a:solidFill>
            <a:srgbClr val="F583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2" name="Rectangle 11"/>
          <p:cNvSpPr/>
          <p:nvPr userDrawn="1"/>
        </p:nvSpPr>
        <p:spPr>
          <a:xfrm>
            <a:off x="4585547" y="2628900"/>
            <a:ext cx="1016000" cy="1587500"/>
          </a:xfrm>
          <a:prstGeom prst="rect">
            <a:avLst/>
          </a:prstGeom>
          <a:solidFill>
            <a:srgbClr val="3777B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3" name="Rectangle 12"/>
          <p:cNvSpPr/>
          <p:nvPr userDrawn="1"/>
        </p:nvSpPr>
        <p:spPr>
          <a:xfrm>
            <a:off x="5737014" y="2628900"/>
            <a:ext cx="1016000" cy="1587500"/>
          </a:xfrm>
          <a:prstGeom prst="rect">
            <a:avLst/>
          </a:prstGeom>
          <a:solidFill>
            <a:srgbClr val="0F3C6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6" name="Rectangle 15"/>
          <p:cNvSpPr/>
          <p:nvPr userDrawn="1"/>
        </p:nvSpPr>
        <p:spPr>
          <a:xfrm>
            <a:off x="6888481" y="2628900"/>
            <a:ext cx="1016000" cy="1587500"/>
          </a:xfrm>
          <a:prstGeom prst="rect">
            <a:avLst/>
          </a:prstGeom>
          <a:solidFill>
            <a:srgbClr val="9191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2" name="Rectangle 21"/>
          <p:cNvSpPr/>
          <p:nvPr userDrawn="1"/>
        </p:nvSpPr>
        <p:spPr>
          <a:xfrm>
            <a:off x="8039947" y="2628900"/>
            <a:ext cx="1016000" cy="15875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3" name="TextBox 22"/>
          <p:cNvSpPr txBox="1"/>
          <p:nvPr userDrawn="1"/>
        </p:nvSpPr>
        <p:spPr>
          <a:xfrm>
            <a:off x="1933787" y="4423080"/>
            <a:ext cx="11111653" cy="923330"/>
          </a:xfrm>
          <a:prstGeom prst="rect">
            <a:avLst/>
          </a:prstGeom>
          <a:noFill/>
        </p:spPr>
        <p:txBody>
          <a:bodyPr wrap="square" rtlCol="0">
            <a:spAutoFit/>
          </a:bodyPr>
          <a:lstStyle/>
          <a:p>
            <a:r>
              <a:rPr lang="en-US" b="1" dirty="0" smtClean="0">
                <a:solidFill>
                  <a:srgbClr val="595959">
                    <a:lumMod val="65000"/>
                    <a:lumOff val="35000"/>
                  </a:srgbClr>
                </a:solidFill>
                <a:ea typeface="Arial" charset="0"/>
                <a:cs typeface="Arial" charset="0"/>
              </a:rPr>
              <a:t>R:       </a:t>
            </a:r>
            <a:r>
              <a:rPr lang="en-US" dirty="0" smtClean="0">
                <a:solidFill>
                  <a:srgbClr val="595959">
                    <a:lumMod val="65000"/>
                    <a:lumOff val="35000"/>
                  </a:srgbClr>
                </a:solidFill>
                <a:ea typeface="Arial" charset="0"/>
                <a:cs typeface="Arial" charset="0"/>
              </a:rPr>
              <a:t>255            245		     55              15            145           100%</a:t>
            </a:r>
          </a:p>
          <a:p>
            <a:r>
              <a:rPr lang="en-US" b="1" dirty="0" smtClean="0">
                <a:solidFill>
                  <a:srgbClr val="595959">
                    <a:lumMod val="65000"/>
                    <a:lumOff val="35000"/>
                  </a:srgbClr>
                </a:solidFill>
                <a:ea typeface="Arial" charset="0"/>
                <a:cs typeface="Arial" charset="0"/>
              </a:rPr>
              <a:t>G:	   </a:t>
            </a:r>
            <a:r>
              <a:rPr lang="en-US" dirty="0">
                <a:solidFill>
                  <a:srgbClr val="595959">
                    <a:lumMod val="65000"/>
                    <a:lumOff val="35000"/>
                  </a:srgbClr>
                </a:solidFill>
                <a:ea typeface="Arial" charset="0"/>
                <a:cs typeface="Arial" charset="0"/>
              </a:rPr>
              <a:t> </a:t>
            </a:r>
            <a:r>
              <a:rPr lang="en-US" dirty="0" smtClean="0">
                <a:solidFill>
                  <a:srgbClr val="595959">
                    <a:lumMod val="65000"/>
                    <a:lumOff val="35000"/>
                  </a:srgbClr>
                </a:solidFill>
                <a:ea typeface="Arial" charset="0"/>
                <a:cs typeface="Arial" charset="0"/>
              </a:rPr>
              <a:t>76             131            119              60            145            BLK</a:t>
            </a:r>
          </a:p>
          <a:p>
            <a:r>
              <a:rPr lang="en-US" b="1" dirty="0" smtClean="0">
                <a:solidFill>
                  <a:srgbClr val="595959">
                    <a:lumMod val="65000"/>
                    <a:lumOff val="35000"/>
                  </a:srgbClr>
                </a:solidFill>
                <a:ea typeface="Arial" charset="0"/>
                <a:cs typeface="Arial" charset="0"/>
              </a:rPr>
              <a:t>B:       </a:t>
            </a:r>
            <a:r>
              <a:rPr lang="en-US" dirty="0" smtClean="0">
                <a:solidFill>
                  <a:srgbClr val="595959">
                    <a:lumMod val="65000"/>
                    <a:lumOff val="35000"/>
                  </a:srgbClr>
                </a:solidFill>
                <a:ea typeface="Arial" charset="0"/>
                <a:cs typeface="Arial" charset="0"/>
              </a:rPr>
              <a:t> 0               87             188            108            145 </a:t>
            </a:r>
            <a:endParaRPr lang="en-US" b="1" dirty="0">
              <a:solidFill>
                <a:srgbClr val="595959">
                  <a:lumMod val="65000"/>
                  <a:lumOff val="35000"/>
                </a:srgbClr>
              </a:solidFill>
              <a:ea typeface="Arial" charset="0"/>
              <a:cs typeface="Arial" charset="0"/>
            </a:endParaRPr>
          </a:p>
        </p:txBody>
      </p:sp>
      <p:sp>
        <p:nvSpPr>
          <p:cNvPr id="24" name="Rectangle 23"/>
          <p:cNvSpPr/>
          <p:nvPr userDrawn="1"/>
        </p:nvSpPr>
        <p:spPr>
          <a:xfrm>
            <a:off x="1507067" y="2162568"/>
            <a:ext cx="6096000" cy="313932"/>
          </a:xfrm>
          <a:prstGeom prst="rect">
            <a:avLst/>
          </a:prstGeom>
        </p:spPr>
        <p:txBody>
          <a:bodyPr>
            <a:spAutoFit/>
          </a:bodyPr>
          <a:lstStyle/>
          <a:p>
            <a:pPr>
              <a:lnSpc>
                <a:spcPct val="80000"/>
              </a:lnSpc>
            </a:pPr>
            <a:r>
              <a:rPr lang="en-US" b="1" dirty="0" smtClean="0">
                <a:solidFill>
                  <a:srgbClr val="595959">
                    <a:lumMod val="65000"/>
                    <a:lumOff val="35000"/>
                  </a:srgbClr>
                </a:solidFill>
                <a:cs typeface="Arial"/>
              </a:rPr>
              <a:t>COLOR GUIDE </a:t>
            </a:r>
            <a:endParaRPr lang="en-US" b="1" dirty="0">
              <a:solidFill>
                <a:srgbClr val="595959">
                  <a:lumMod val="65000"/>
                  <a:lumOff val="35000"/>
                </a:srgbClr>
              </a:solidFill>
              <a:cs typeface="Arial"/>
            </a:endParaRPr>
          </a:p>
        </p:txBody>
      </p:sp>
      <p:sp>
        <p:nvSpPr>
          <p:cNvPr id="2" name="Title 1"/>
          <p:cNvSpPr>
            <a:spLocks noGrp="1"/>
          </p:cNvSpPr>
          <p:nvPr>
            <p:ph type="title"/>
          </p:nvPr>
        </p:nvSpPr>
        <p:spPr/>
        <p:txBody>
          <a:bodyPr/>
          <a:lstStyle/>
          <a:p>
            <a:r>
              <a:rPr lang="en-US" smtClean="0"/>
              <a:t>Click to edit Master title style</a:t>
            </a:r>
            <a:endParaRPr lang="en-US"/>
          </a:p>
        </p:txBody>
      </p:sp>
      <p:pic>
        <p:nvPicPr>
          <p:cNvPr id="14" name="Picture 13"/>
          <p:cNvPicPr>
            <a:picLocks noChangeAspect="1"/>
          </p:cNvPicPr>
          <p:nvPr userDrawn="1"/>
        </p:nvPicPr>
        <p:blipFill>
          <a:blip r:embed="rId3">
            <a:alphaModFix amt="16000"/>
            <a:extLst>
              <a:ext uri="{28A0092B-C50C-407E-A947-70E740481C1C}">
                <a14:useLocalDpi xmlns:a14="http://schemas.microsoft.com/office/drawing/2010/main"/>
              </a:ext>
            </a:extLst>
          </a:blip>
          <a:stretch>
            <a:fillRect/>
          </a:stretch>
        </p:blipFill>
        <p:spPr>
          <a:xfrm>
            <a:off x="-18814" y="-10210"/>
            <a:ext cx="12191999" cy="824554"/>
          </a:xfrm>
          <a:prstGeom prst="rect">
            <a:avLst/>
          </a:prstGeom>
        </p:spPr>
      </p:pic>
    </p:spTree>
    <p:extLst>
      <p:ext uri="{BB962C8B-B14F-4D97-AF65-F5344CB8AC3E}">
        <p14:creationId xmlns:p14="http://schemas.microsoft.com/office/powerpoint/2010/main" val="2664991270"/>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Other Slide">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043540" y="958513"/>
            <a:ext cx="3204556" cy="1596044"/>
          </a:xfrm>
          <a:prstGeom prst="rect">
            <a:avLst/>
          </a:prstGeom>
        </p:spPr>
      </p:pic>
      <p:pic>
        <p:nvPicPr>
          <p:cNvPr id="11" name="Picture 10"/>
          <p:cNvPicPr>
            <a:picLocks noChangeAspect="1"/>
          </p:cNvPicPr>
          <p:nvPr userDrawn="1"/>
        </p:nvPicPr>
        <p:blipFill rotWithShape="1">
          <a:blip r:embed="rId3" cstate="print">
            <a:alphaModFix amt="16000"/>
            <a:extLst>
              <a:ext uri="{28A0092B-C50C-407E-A947-70E740481C1C}">
                <a14:useLocalDpi xmlns:a14="http://schemas.microsoft.com/office/drawing/2010/main"/>
              </a:ext>
            </a:extLst>
          </a:blip>
          <a:srcRect/>
          <a:stretch/>
        </p:blipFill>
        <p:spPr>
          <a:xfrm>
            <a:off x="0" y="19707"/>
            <a:ext cx="12192000" cy="824553"/>
          </a:xfrm>
          <a:prstGeom prst="rect">
            <a:avLst/>
          </a:prstGeom>
        </p:spPr>
      </p:pic>
      <p:pic>
        <p:nvPicPr>
          <p:cNvPr id="25" name="Picture 24"/>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7080947" y="4323931"/>
            <a:ext cx="3150524" cy="1562793"/>
          </a:xfrm>
          <a:prstGeom prst="rect">
            <a:avLst/>
          </a:prstGeom>
        </p:spPr>
      </p:pic>
      <p:pic>
        <p:nvPicPr>
          <p:cNvPr id="26" name="Picture 25"/>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7043540" y="2630826"/>
            <a:ext cx="3187931" cy="1537855"/>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12" name="Rectangle 11"/>
          <p:cNvSpPr/>
          <p:nvPr userDrawn="1"/>
        </p:nvSpPr>
        <p:spPr>
          <a:xfrm>
            <a:off x="1151268" y="960172"/>
            <a:ext cx="7387089" cy="1594385"/>
          </a:xfrm>
          <a:prstGeom prst="rect">
            <a:avLst/>
          </a:prstGeom>
          <a:gradFill flip="none" rotWithShape="1">
            <a:gsLst>
              <a:gs pos="0">
                <a:schemeClr val="accent1"/>
              </a:gs>
              <a:gs pos="80000">
                <a:schemeClr val="accent1">
                  <a:lumMod val="100000"/>
                </a:schemeClr>
              </a:gs>
              <a:gs pos="100000">
                <a:schemeClr val="accent1">
                  <a:lumMod val="30000"/>
                  <a:lumOff val="70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 name="Text Placeholder 4"/>
          <p:cNvSpPr>
            <a:spLocks noGrp="1"/>
          </p:cNvSpPr>
          <p:nvPr>
            <p:ph type="body" sz="quarter" idx="10"/>
          </p:nvPr>
        </p:nvSpPr>
        <p:spPr>
          <a:xfrm>
            <a:off x="1259419" y="1033670"/>
            <a:ext cx="5367012" cy="1486870"/>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sp>
        <p:nvSpPr>
          <p:cNvPr id="15" name="Rectangle 14"/>
          <p:cNvSpPr/>
          <p:nvPr userDrawn="1"/>
        </p:nvSpPr>
        <p:spPr>
          <a:xfrm>
            <a:off x="1151269" y="4308137"/>
            <a:ext cx="7387088" cy="1594385"/>
          </a:xfrm>
          <a:prstGeom prst="rect">
            <a:avLst/>
          </a:prstGeom>
          <a:gradFill flip="none" rotWithShape="1">
            <a:gsLst>
              <a:gs pos="0">
                <a:schemeClr val="accent2"/>
              </a:gs>
              <a:gs pos="80000">
                <a:schemeClr val="accent2"/>
              </a:gs>
              <a:gs pos="100000">
                <a:schemeClr val="accent1">
                  <a:lumMod val="30000"/>
                  <a:lumOff val="70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9" name="Rectangle 18"/>
          <p:cNvSpPr/>
          <p:nvPr userDrawn="1"/>
        </p:nvSpPr>
        <p:spPr>
          <a:xfrm>
            <a:off x="1151268" y="2628055"/>
            <a:ext cx="7387089" cy="1594385"/>
          </a:xfrm>
          <a:prstGeom prst="rect">
            <a:avLst/>
          </a:prstGeom>
          <a:gradFill flip="none" rotWithShape="1">
            <a:gsLst>
              <a:gs pos="0">
                <a:schemeClr val="accent4"/>
              </a:gs>
              <a:gs pos="80000">
                <a:schemeClr val="accent4"/>
              </a:gs>
              <a:gs pos="100000">
                <a:schemeClr val="accent1">
                  <a:lumMod val="30000"/>
                  <a:lumOff val="70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8" name="Text Placeholder 4"/>
          <p:cNvSpPr>
            <a:spLocks noGrp="1"/>
          </p:cNvSpPr>
          <p:nvPr>
            <p:ph type="body" sz="quarter" idx="12"/>
          </p:nvPr>
        </p:nvSpPr>
        <p:spPr>
          <a:xfrm>
            <a:off x="1259419" y="4361893"/>
            <a:ext cx="5367012" cy="1486870"/>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sp>
        <p:nvSpPr>
          <p:cNvPr id="20" name="Text Placeholder 4"/>
          <p:cNvSpPr>
            <a:spLocks noGrp="1"/>
          </p:cNvSpPr>
          <p:nvPr>
            <p:ph type="body" sz="quarter" idx="13"/>
          </p:nvPr>
        </p:nvSpPr>
        <p:spPr>
          <a:xfrm>
            <a:off x="1259419" y="2681811"/>
            <a:ext cx="5367012" cy="1486870"/>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21792034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536551686"/>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ideba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3">
            <a:alphaModFix amt="16000"/>
            <a:extLst>
              <a:ext uri="{28A0092B-C50C-407E-A947-70E740481C1C}">
                <a14:useLocalDpi xmlns:a14="http://schemas.microsoft.com/office/drawing/2010/main"/>
              </a:ext>
            </a:extLst>
          </a:blip>
          <a:stretch>
            <a:fillRect/>
          </a:stretch>
        </p:blipFill>
        <p:spPr>
          <a:xfrm>
            <a:off x="2386940" y="0"/>
            <a:ext cx="9786245" cy="824554"/>
          </a:xfrm>
          <a:prstGeom prst="rect">
            <a:avLst/>
          </a:prstGeom>
        </p:spPr>
      </p:pic>
      <p:sp>
        <p:nvSpPr>
          <p:cNvPr id="3" name="Content Placeholder 2"/>
          <p:cNvSpPr>
            <a:spLocks noGrp="1"/>
          </p:cNvSpPr>
          <p:nvPr>
            <p:ph sz="quarter" idx="10"/>
          </p:nvPr>
        </p:nvSpPr>
        <p:spPr>
          <a:xfrm>
            <a:off x="3625017" y="993058"/>
            <a:ext cx="7990157" cy="5093110"/>
          </a:xfrm>
        </p:spPr>
        <p:txBody>
          <a:bodyPr anchor="ctr"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2505695" y="0"/>
            <a:ext cx="9537356" cy="765130"/>
          </a:xfrm>
        </p:spPr>
        <p:txBody>
          <a:bodyPr/>
          <a:lstStyle/>
          <a:p>
            <a:r>
              <a:rPr lang="en-US" smtClean="0"/>
              <a:t>Click to edit Master title style</a:t>
            </a:r>
            <a:endParaRPr lang="en-US"/>
          </a:p>
        </p:txBody>
      </p:sp>
    </p:spTree>
    <p:extLst>
      <p:ext uri="{BB962C8B-B14F-4D97-AF65-F5344CB8AC3E}">
        <p14:creationId xmlns:p14="http://schemas.microsoft.com/office/powerpoint/2010/main" val="2059888821"/>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ideba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625017" y="993058"/>
            <a:ext cx="7990157" cy="5093110"/>
          </a:xfrm>
        </p:spPr>
        <p:txBody>
          <a:bodyPr anchor="ctr"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0" name="Picture 9"/>
          <p:cNvPicPr>
            <a:picLocks noChangeAspect="1"/>
          </p:cNvPicPr>
          <p:nvPr userDrawn="1"/>
        </p:nvPicPr>
        <p:blipFill>
          <a:blip r:embed="rId3">
            <a:alphaModFix amt="16000"/>
            <a:extLst>
              <a:ext uri="{28A0092B-C50C-407E-A947-70E740481C1C}">
                <a14:useLocalDpi xmlns:a14="http://schemas.microsoft.com/office/drawing/2010/main"/>
              </a:ext>
            </a:extLst>
          </a:blip>
          <a:stretch>
            <a:fillRect/>
          </a:stretch>
        </p:blipFill>
        <p:spPr>
          <a:xfrm>
            <a:off x="2363190" y="0"/>
            <a:ext cx="9828810" cy="824554"/>
          </a:xfrm>
          <a:prstGeom prst="rect">
            <a:avLst/>
          </a:prstGeom>
        </p:spPr>
      </p:pic>
      <p:sp>
        <p:nvSpPr>
          <p:cNvPr id="11" name="Title 1"/>
          <p:cNvSpPr>
            <a:spLocks noGrp="1"/>
          </p:cNvSpPr>
          <p:nvPr>
            <p:ph type="title"/>
          </p:nvPr>
        </p:nvSpPr>
        <p:spPr>
          <a:xfrm>
            <a:off x="2482549" y="0"/>
            <a:ext cx="9560502" cy="765130"/>
          </a:xfrm>
        </p:spPr>
        <p:txBody>
          <a:bodyPr/>
          <a:lstStyle/>
          <a:p>
            <a:r>
              <a:rPr lang="en-US" smtClean="0"/>
              <a:t>Click to edit Master title style</a:t>
            </a:r>
            <a:endParaRPr lang="en-US"/>
          </a:p>
        </p:txBody>
      </p:sp>
    </p:spTree>
    <p:extLst>
      <p:ext uri="{BB962C8B-B14F-4D97-AF65-F5344CB8AC3E}">
        <p14:creationId xmlns:p14="http://schemas.microsoft.com/office/powerpoint/2010/main" val="2722989669"/>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op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2"/>
          <p:cNvSpPr>
            <a:spLocks noGrp="1"/>
          </p:cNvSpPr>
          <p:nvPr>
            <p:ph sz="quarter" idx="10"/>
          </p:nvPr>
        </p:nvSpPr>
        <p:spPr>
          <a:xfrm>
            <a:off x="498636" y="4321790"/>
            <a:ext cx="11194728" cy="1793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8801685"/>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alphaModFix amt="16000"/>
            <a:extLst>
              <a:ext uri="{28A0092B-C50C-407E-A947-70E740481C1C}">
                <a14:useLocalDpi xmlns:a14="http://schemas.microsoft.com/office/drawing/2010/main"/>
              </a:ext>
            </a:extLst>
          </a:blip>
          <a:stretch>
            <a:fillRect/>
          </a:stretch>
        </p:blipFill>
        <p:spPr>
          <a:xfrm>
            <a:off x="-18815" y="4520947"/>
            <a:ext cx="12223603" cy="2351092"/>
          </a:xfrm>
          <a:prstGeom prst="rect">
            <a:avLst/>
          </a:prstGeom>
        </p:spPr>
      </p:pic>
      <p:pic>
        <p:nvPicPr>
          <p:cNvPr id="15" name="Picture 14" descr="UPTIME-TYPEPOSTER-NOSHADOW.png"/>
          <p:cNvPicPr>
            <a:picLocks noChangeAspect="1"/>
          </p:cNvPicPr>
          <p:nvPr userDrawn="1"/>
        </p:nvPicPr>
        <p:blipFill rotWithShape="1">
          <a:blip r:embed="rId3" cstate="email">
            <a:alphaModFix amt="42000"/>
            <a:extLst>
              <a:ext uri="{28A0092B-C50C-407E-A947-70E740481C1C}">
                <a14:useLocalDpi xmlns:a14="http://schemas.microsoft.com/office/drawing/2010/main"/>
              </a:ext>
            </a:extLst>
          </a:blip>
          <a:srcRect/>
          <a:stretch/>
        </p:blipFill>
        <p:spPr>
          <a:xfrm>
            <a:off x="-18815" y="2683180"/>
            <a:ext cx="12192000" cy="1369018"/>
          </a:xfrm>
          <a:prstGeom prst="rect">
            <a:avLst/>
          </a:prstGeom>
        </p:spPr>
      </p:pic>
      <p:cxnSp>
        <p:nvCxnSpPr>
          <p:cNvPr id="19" name="Straight Connector 18"/>
          <p:cNvCxnSpPr/>
          <p:nvPr userDrawn="1"/>
        </p:nvCxnSpPr>
        <p:spPr>
          <a:xfrm>
            <a:off x="1" y="855708"/>
            <a:ext cx="12204788" cy="0"/>
          </a:xfrm>
          <a:prstGeom prst="line">
            <a:avLst/>
          </a:prstGeom>
          <a:ln w="222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220017" y="5205871"/>
            <a:ext cx="10515600" cy="765130"/>
          </a:xfrm>
        </p:spPr>
        <p:txBody>
          <a:bodyPr/>
          <a:lstStyle/>
          <a:p>
            <a:r>
              <a:rPr lang="en-US" smtClean="0"/>
              <a:t>Click to edit Master title style</a:t>
            </a:r>
            <a:endParaRPr lang="en-US"/>
          </a:p>
        </p:txBody>
      </p:sp>
      <p:pic>
        <p:nvPicPr>
          <p:cNvPr id="6" name="Picture 5"/>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12192000" cy="4785360"/>
          </a:xfrm>
          <a:prstGeom prst="rect">
            <a:avLst/>
          </a:prstGeom>
        </p:spPr>
      </p:pic>
    </p:spTree>
    <p:extLst>
      <p:ext uri="{BB962C8B-B14F-4D97-AF65-F5344CB8AC3E}">
        <p14:creationId xmlns:p14="http://schemas.microsoft.com/office/powerpoint/2010/main" val="3411019099"/>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4" name="Group 3"/>
          <p:cNvGrpSpPr/>
          <p:nvPr userDrawn="1"/>
        </p:nvGrpSpPr>
        <p:grpSpPr>
          <a:xfrm>
            <a:off x="-700644" y="6605313"/>
            <a:ext cx="3938275" cy="215444"/>
            <a:chOff x="-131922" y="6447139"/>
            <a:chExt cx="2953706" cy="215444"/>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906155" y="6520266"/>
              <a:ext cx="596611" cy="77490"/>
            </a:xfrm>
            <a:prstGeom prst="rect">
              <a:avLst/>
            </a:prstGeom>
          </p:spPr>
        </p:pic>
        <p:grpSp>
          <p:nvGrpSpPr>
            <p:cNvPr id="10" name="Group 14"/>
            <p:cNvGrpSpPr/>
            <p:nvPr userDrawn="1"/>
          </p:nvGrpSpPr>
          <p:grpSpPr>
            <a:xfrm>
              <a:off x="-131922" y="6447139"/>
              <a:ext cx="2953706" cy="215444"/>
              <a:chOff x="6094836" y="6609959"/>
              <a:chExt cx="2953706" cy="215444"/>
            </a:xfrm>
          </p:grpSpPr>
          <p:sp>
            <p:nvSpPr>
              <p:cNvPr id="11" name="TextBox 10"/>
              <p:cNvSpPr txBox="1"/>
              <p:nvPr/>
            </p:nvSpPr>
            <p:spPr>
              <a:xfrm>
                <a:off x="6094836" y="6609959"/>
                <a:ext cx="2095957" cy="215444"/>
              </a:xfrm>
              <a:prstGeom prst="rect">
                <a:avLst/>
              </a:prstGeom>
              <a:noFill/>
            </p:spPr>
            <p:txBody>
              <a:bodyPr wrap="square" rtlCol="0">
                <a:spAutoFit/>
              </a:bodyPr>
              <a:lstStyle/>
              <a:p>
                <a:pPr algn="r"/>
                <a:r>
                  <a:rPr lang="en-US" sz="800" dirty="0" smtClean="0">
                    <a:solidFill>
                      <a:srgbClr val="595959">
                        <a:lumMod val="65000"/>
                        <a:lumOff val="35000"/>
                      </a:srgbClr>
                    </a:solidFill>
                  </a:rPr>
                  <a:t>International</a:t>
                </a:r>
                <a:r>
                  <a:rPr lang="en-US" sz="800" baseline="30000" dirty="0" smtClean="0">
                    <a:solidFill>
                      <a:srgbClr val="595959">
                        <a:lumMod val="65000"/>
                        <a:lumOff val="35000"/>
                      </a:srgbClr>
                    </a:solidFill>
                  </a:rPr>
                  <a:t>®</a:t>
                </a:r>
                <a:r>
                  <a:rPr lang="en-US" sz="800" dirty="0" smtClean="0">
                    <a:solidFill>
                      <a:srgbClr val="595959">
                        <a:lumMod val="65000"/>
                        <a:lumOff val="35000"/>
                      </a:srgbClr>
                    </a:solidFill>
                  </a:rPr>
                  <a:t> is a registered trademark of</a:t>
                </a:r>
                <a:endParaRPr lang="en-US" sz="800" dirty="0">
                  <a:solidFill>
                    <a:srgbClr val="595959">
                      <a:lumMod val="65000"/>
                      <a:lumOff val="35000"/>
                    </a:srgbClr>
                  </a:solidFill>
                </a:endParaRPr>
              </a:p>
            </p:txBody>
          </p:sp>
          <p:sp>
            <p:nvSpPr>
              <p:cNvPr id="12" name="TextBox 11"/>
              <p:cNvSpPr txBox="1"/>
              <p:nvPr/>
            </p:nvSpPr>
            <p:spPr>
              <a:xfrm>
                <a:off x="8629442" y="6609959"/>
                <a:ext cx="419100" cy="215444"/>
              </a:xfrm>
              <a:prstGeom prst="rect">
                <a:avLst/>
              </a:prstGeom>
              <a:noFill/>
            </p:spPr>
            <p:txBody>
              <a:bodyPr wrap="square" rtlCol="0">
                <a:spAutoFit/>
              </a:bodyPr>
              <a:lstStyle/>
              <a:p>
                <a:r>
                  <a:rPr lang="en-US" sz="800" dirty="0" smtClean="0">
                    <a:solidFill>
                      <a:srgbClr val="595959">
                        <a:lumMod val="65000"/>
                        <a:lumOff val="35000"/>
                      </a:srgbClr>
                    </a:solidFill>
                  </a:rPr>
                  <a:t>, Inc.</a:t>
                </a:r>
                <a:endParaRPr lang="en-US" sz="800" dirty="0">
                  <a:solidFill>
                    <a:srgbClr val="595959">
                      <a:lumMod val="65000"/>
                      <a:lumOff val="35000"/>
                    </a:srgbClr>
                  </a:solidFill>
                </a:endParaRPr>
              </a:p>
            </p:txBody>
          </p:sp>
        </p:grpSp>
      </p:grpSp>
      <p:pic>
        <p:nvPicPr>
          <p:cNvPr id="13" name="Picture 12"/>
          <p:cNvPicPr>
            <a:picLocks noChangeAspect="1"/>
          </p:cNvPicPr>
          <p:nvPr userDrawn="1"/>
        </p:nvPicPr>
        <p:blipFill>
          <a:blip r:embed="rId3">
            <a:alphaModFix amt="20000"/>
            <a:extLst>
              <a:ext uri="{28A0092B-C50C-407E-A947-70E740481C1C}">
                <a14:useLocalDpi xmlns:a14="http://schemas.microsoft.com/office/drawing/2010/main" val="0"/>
              </a:ext>
            </a:extLst>
          </a:blip>
          <a:stretch>
            <a:fillRect/>
          </a:stretch>
        </p:blipFill>
        <p:spPr>
          <a:xfrm>
            <a:off x="0" y="4585425"/>
            <a:ext cx="12191999" cy="2272576"/>
          </a:xfrm>
          <a:prstGeom prst="rect">
            <a:avLst/>
          </a:prstGeom>
        </p:spPr>
      </p:pic>
      <p:sp>
        <p:nvSpPr>
          <p:cNvPr id="6" name="Title 5"/>
          <p:cNvSpPr>
            <a:spLocks noGrp="1"/>
          </p:cNvSpPr>
          <p:nvPr>
            <p:ph type="title"/>
          </p:nvPr>
        </p:nvSpPr>
        <p:spPr>
          <a:xfrm>
            <a:off x="379412" y="4994448"/>
            <a:ext cx="10515600" cy="765130"/>
          </a:xfrm>
        </p:spPr>
        <p:txBody>
          <a:bodyPr/>
          <a:lstStyle/>
          <a:p>
            <a:r>
              <a:rPr lang="en-US" smtClean="0"/>
              <a:t>Click to edit Master title style</a:t>
            </a:r>
            <a:endParaRPr lang="en-US"/>
          </a:p>
        </p:txBody>
      </p:sp>
      <p:sp>
        <p:nvSpPr>
          <p:cNvPr id="14" name="Text Placeholder 13"/>
          <p:cNvSpPr>
            <a:spLocks noGrp="1"/>
          </p:cNvSpPr>
          <p:nvPr>
            <p:ph type="body" sz="quarter" idx="10"/>
          </p:nvPr>
        </p:nvSpPr>
        <p:spPr>
          <a:xfrm>
            <a:off x="379413" y="5616575"/>
            <a:ext cx="10545762" cy="439738"/>
          </a:xfrm>
        </p:spPr>
        <p:txBody>
          <a:bodyPr/>
          <a:lstStyle>
            <a:lvl1pPr marL="0" indent="0">
              <a:buNone/>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smtClean="0"/>
              <a:t>Click to edit Master text styles</a:t>
            </a:r>
          </a:p>
        </p:txBody>
      </p:sp>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4785360"/>
          </a:xfrm>
          <a:prstGeom prst="rect">
            <a:avLst/>
          </a:prstGeom>
        </p:spPr>
      </p:pic>
    </p:spTree>
    <p:extLst>
      <p:ext uri="{BB962C8B-B14F-4D97-AF65-F5344CB8AC3E}">
        <p14:creationId xmlns:p14="http://schemas.microsoft.com/office/powerpoint/2010/main" val="3497590491"/>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asic 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descr="UPTIME-TYPEPOSTER-NOSHADOW.png"/>
          <p:cNvPicPr>
            <a:picLocks noChangeAspect="1"/>
          </p:cNvPicPr>
          <p:nvPr userDrawn="1"/>
        </p:nvPicPr>
        <p:blipFill rotWithShape="1">
          <a:blip r:embed="rId3" cstate="email">
            <a:alphaModFix amt="42000"/>
            <a:extLst>
              <a:ext uri="{28A0092B-C50C-407E-A947-70E740481C1C}">
                <a14:useLocalDpi xmlns:a14="http://schemas.microsoft.com/office/drawing/2010/main"/>
              </a:ext>
            </a:extLst>
          </a:blip>
          <a:srcRect/>
          <a:stretch/>
        </p:blipFill>
        <p:spPr>
          <a:xfrm>
            <a:off x="-18815" y="2683180"/>
            <a:ext cx="12192000" cy="1369018"/>
          </a:xfrm>
          <a:prstGeom prst="rect">
            <a:avLst/>
          </a:prstGeom>
        </p:spPr>
      </p:pic>
      <p:sp>
        <p:nvSpPr>
          <p:cNvPr id="2" name="Title 1"/>
          <p:cNvSpPr>
            <a:spLocks noGrp="1"/>
          </p:cNvSpPr>
          <p:nvPr>
            <p:ph type="title" hasCustomPrompt="1"/>
          </p:nvPr>
        </p:nvSpPr>
        <p:spPr/>
        <p:txBody>
          <a:bodyPr/>
          <a:lstStyle>
            <a:lvl1pPr>
              <a:defRPr baseline="0"/>
            </a:lvl1pPr>
          </a:lstStyle>
          <a:p>
            <a:r>
              <a:rPr lang="en-US" dirty="0" smtClean="0"/>
              <a:t>CLICK TO EDIT TITLE</a:t>
            </a:r>
            <a:endParaRPr lang="en-US" dirty="0"/>
          </a:p>
        </p:txBody>
      </p:sp>
      <p:sp>
        <p:nvSpPr>
          <p:cNvPr id="4" name="Text Placeholder 3"/>
          <p:cNvSpPr>
            <a:spLocks noGrp="1"/>
          </p:cNvSpPr>
          <p:nvPr>
            <p:ph type="body" sz="quarter" idx="10"/>
          </p:nvPr>
        </p:nvSpPr>
        <p:spPr>
          <a:xfrm>
            <a:off x="494242" y="1117300"/>
            <a:ext cx="11203517" cy="4937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1" name="Picture 10"/>
          <p:cNvPicPr>
            <a:picLocks noChangeAspect="1"/>
          </p:cNvPicPr>
          <p:nvPr userDrawn="1"/>
        </p:nvPicPr>
        <p:blipFill>
          <a:blip r:embed="rId4">
            <a:alphaModFix amt="20000"/>
            <a:extLst>
              <a:ext uri="{28A0092B-C50C-407E-A947-70E740481C1C}">
                <a14:useLocalDpi xmlns:a14="http://schemas.microsoft.com/office/drawing/2010/main" val="0"/>
              </a:ext>
            </a:extLst>
          </a:blip>
          <a:stretch>
            <a:fillRect/>
          </a:stretch>
        </p:blipFill>
        <p:spPr>
          <a:xfrm>
            <a:off x="-18814" y="-10210"/>
            <a:ext cx="12191999" cy="824554"/>
          </a:xfrm>
          <a:prstGeom prst="rect">
            <a:avLst/>
          </a:prstGeom>
        </p:spPr>
      </p:pic>
    </p:spTree>
    <p:extLst>
      <p:ext uri="{BB962C8B-B14F-4D97-AF65-F5344CB8AC3E}">
        <p14:creationId xmlns:p14="http://schemas.microsoft.com/office/powerpoint/2010/main" val="3295265932"/>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Chart Placeholder 3"/>
          <p:cNvSpPr>
            <a:spLocks noGrp="1"/>
          </p:cNvSpPr>
          <p:nvPr>
            <p:ph type="chart" sz="quarter" idx="10"/>
          </p:nvPr>
        </p:nvSpPr>
        <p:spPr>
          <a:xfrm>
            <a:off x="851959" y="1298481"/>
            <a:ext cx="10488083" cy="4699000"/>
          </a:xfrm>
        </p:spPr>
        <p:txBody>
          <a:bodyPr/>
          <a:lstStyle/>
          <a:p>
            <a:r>
              <a:rPr lang="en-US" smtClean="0"/>
              <a:t>Click icon to add chart</a:t>
            </a:r>
            <a:endParaRPr lang="en-US" dirty="0"/>
          </a:p>
        </p:txBody>
      </p:sp>
      <p:pic>
        <p:nvPicPr>
          <p:cNvPr id="7" name="Picture 6"/>
          <p:cNvPicPr>
            <a:picLocks noChangeAspect="1"/>
          </p:cNvPicPr>
          <p:nvPr userDrawn="1"/>
        </p:nvPicPr>
        <p:blipFill>
          <a:blip r:embed="rId3">
            <a:alphaModFix amt="16000"/>
            <a:extLst>
              <a:ext uri="{28A0092B-C50C-407E-A947-70E740481C1C}">
                <a14:useLocalDpi xmlns:a14="http://schemas.microsoft.com/office/drawing/2010/main" val="0"/>
              </a:ext>
            </a:extLst>
          </a:blip>
          <a:stretch>
            <a:fillRect/>
          </a:stretch>
        </p:blipFill>
        <p:spPr>
          <a:xfrm>
            <a:off x="-18814" y="-10210"/>
            <a:ext cx="12191999" cy="824554"/>
          </a:xfrm>
          <a:prstGeom prst="rect">
            <a:avLst/>
          </a:prstGeom>
        </p:spPr>
      </p:pic>
    </p:spTree>
    <p:extLst>
      <p:ext uri="{BB962C8B-B14F-4D97-AF65-F5344CB8AC3E}">
        <p14:creationId xmlns:p14="http://schemas.microsoft.com/office/powerpoint/2010/main" val="2141282120"/>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resentation Color Reference">
    <p:spTree>
      <p:nvGrpSpPr>
        <p:cNvPr id="1" name=""/>
        <p:cNvGrpSpPr/>
        <p:nvPr/>
      </p:nvGrpSpPr>
      <p:grpSpPr>
        <a:xfrm>
          <a:off x="0" y="0"/>
          <a:ext cx="0" cy="0"/>
          <a:chOff x="0" y="0"/>
          <a:chExt cx="0" cy="0"/>
        </a:xfrm>
      </p:grpSpPr>
      <p:pic>
        <p:nvPicPr>
          <p:cNvPr id="15" name="Picture 14" descr="UPTIME-TYPEPOSTER-NOSHADOW.png"/>
          <p:cNvPicPr>
            <a:picLocks noChangeAspect="1"/>
          </p:cNvPicPr>
          <p:nvPr userDrawn="1"/>
        </p:nvPicPr>
        <p:blipFill rotWithShape="1">
          <a:blip r:embed="rId2" cstate="email">
            <a:alphaModFix amt="42000"/>
            <a:extLst>
              <a:ext uri="{28A0092B-C50C-407E-A947-70E740481C1C}">
                <a14:useLocalDpi xmlns:a14="http://schemas.microsoft.com/office/drawing/2010/main"/>
              </a:ext>
            </a:extLst>
          </a:blip>
          <a:srcRect/>
          <a:stretch/>
        </p:blipFill>
        <p:spPr>
          <a:xfrm>
            <a:off x="-18815" y="2683180"/>
            <a:ext cx="12192000" cy="1369018"/>
          </a:xfrm>
          <a:prstGeom prst="rect">
            <a:avLst/>
          </a:prstGeom>
        </p:spPr>
      </p:pic>
      <p:sp>
        <p:nvSpPr>
          <p:cNvPr id="10" name="Rectangle 9"/>
          <p:cNvSpPr/>
          <p:nvPr userDrawn="1"/>
        </p:nvSpPr>
        <p:spPr>
          <a:xfrm>
            <a:off x="2282613" y="2628900"/>
            <a:ext cx="1016000" cy="1587500"/>
          </a:xfrm>
          <a:prstGeom prst="rect">
            <a:avLst/>
          </a:prstGeom>
          <a:solidFill>
            <a:srgbClr val="FF64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1" name="Rectangle 10"/>
          <p:cNvSpPr/>
          <p:nvPr userDrawn="1"/>
        </p:nvSpPr>
        <p:spPr>
          <a:xfrm>
            <a:off x="3434080" y="2628900"/>
            <a:ext cx="1016000" cy="1587500"/>
          </a:xfrm>
          <a:prstGeom prst="rect">
            <a:avLst/>
          </a:prstGeom>
          <a:solidFill>
            <a:srgbClr val="F583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2" name="Rectangle 11"/>
          <p:cNvSpPr/>
          <p:nvPr userDrawn="1"/>
        </p:nvSpPr>
        <p:spPr>
          <a:xfrm>
            <a:off x="4585547" y="2628900"/>
            <a:ext cx="1016000" cy="1587500"/>
          </a:xfrm>
          <a:prstGeom prst="rect">
            <a:avLst/>
          </a:prstGeom>
          <a:solidFill>
            <a:srgbClr val="3777B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3" name="Rectangle 12"/>
          <p:cNvSpPr/>
          <p:nvPr userDrawn="1"/>
        </p:nvSpPr>
        <p:spPr>
          <a:xfrm>
            <a:off x="5737014" y="2628900"/>
            <a:ext cx="1016000" cy="1587500"/>
          </a:xfrm>
          <a:prstGeom prst="rect">
            <a:avLst/>
          </a:prstGeom>
          <a:solidFill>
            <a:srgbClr val="0F3C6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6" name="Rectangle 15"/>
          <p:cNvSpPr/>
          <p:nvPr userDrawn="1"/>
        </p:nvSpPr>
        <p:spPr>
          <a:xfrm>
            <a:off x="6888481" y="2628900"/>
            <a:ext cx="1016000" cy="1587500"/>
          </a:xfrm>
          <a:prstGeom prst="rect">
            <a:avLst/>
          </a:prstGeom>
          <a:solidFill>
            <a:srgbClr val="9191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2" name="Rectangle 21"/>
          <p:cNvSpPr/>
          <p:nvPr userDrawn="1"/>
        </p:nvSpPr>
        <p:spPr>
          <a:xfrm>
            <a:off x="8039947" y="2628900"/>
            <a:ext cx="1016000" cy="15875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3" name="TextBox 22"/>
          <p:cNvSpPr txBox="1"/>
          <p:nvPr userDrawn="1"/>
        </p:nvSpPr>
        <p:spPr>
          <a:xfrm>
            <a:off x="1933787" y="4423080"/>
            <a:ext cx="11111653" cy="923330"/>
          </a:xfrm>
          <a:prstGeom prst="rect">
            <a:avLst/>
          </a:prstGeom>
          <a:noFill/>
        </p:spPr>
        <p:txBody>
          <a:bodyPr wrap="square" rtlCol="0">
            <a:spAutoFit/>
          </a:bodyPr>
          <a:lstStyle/>
          <a:p>
            <a:r>
              <a:rPr lang="en-US" b="1" dirty="0" smtClean="0">
                <a:solidFill>
                  <a:srgbClr val="595959">
                    <a:lumMod val="65000"/>
                    <a:lumOff val="35000"/>
                  </a:srgbClr>
                </a:solidFill>
                <a:ea typeface="Arial" charset="0"/>
                <a:cs typeface="Arial" charset="0"/>
              </a:rPr>
              <a:t>R:       </a:t>
            </a:r>
            <a:r>
              <a:rPr lang="en-US" dirty="0" smtClean="0">
                <a:solidFill>
                  <a:srgbClr val="595959">
                    <a:lumMod val="65000"/>
                    <a:lumOff val="35000"/>
                  </a:srgbClr>
                </a:solidFill>
                <a:ea typeface="Arial" charset="0"/>
                <a:cs typeface="Arial" charset="0"/>
              </a:rPr>
              <a:t>255            245		     55              15            145           100%</a:t>
            </a:r>
          </a:p>
          <a:p>
            <a:r>
              <a:rPr lang="en-US" b="1" dirty="0" smtClean="0">
                <a:solidFill>
                  <a:srgbClr val="595959">
                    <a:lumMod val="65000"/>
                    <a:lumOff val="35000"/>
                  </a:srgbClr>
                </a:solidFill>
                <a:ea typeface="Arial" charset="0"/>
                <a:cs typeface="Arial" charset="0"/>
              </a:rPr>
              <a:t>G:	   </a:t>
            </a:r>
            <a:r>
              <a:rPr lang="en-US" dirty="0">
                <a:solidFill>
                  <a:srgbClr val="595959">
                    <a:lumMod val="65000"/>
                    <a:lumOff val="35000"/>
                  </a:srgbClr>
                </a:solidFill>
                <a:ea typeface="Arial" charset="0"/>
                <a:cs typeface="Arial" charset="0"/>
              </a:rPr>
              <a:t> </a:t>
            </a:r>
            <a:r>
              <a:rPr lang="en-US" dirty="0" smtClean="0">
                <a:solidFill>
                  <a:srgbClr val="595959">
                    <a:lumMod val="65000"/>
                    <a:lumOff val="35000"/>
                  </a:srgbClr>
                </a:solidFill>
                <a:ea typeface="Arial" charset="0"/>
                <a:cs typeface="Arial" charset="0"/>
              </a:rPr>
              <a:t>76             131            119              60            145            BLK</a:t>
            </a:r>
          </a:p>
          <a:p>
            <a:r>
              <a:rPr lang="en-US" b="1" dirty="0" smtClean="0">
                <a:solidFill>
                  <a:srgbClr val="595959">
                    <a:lumMod val="65000"/>
                    <a:lumOff val="35000"/>
                  </a:srgbClr>
                </a:solidFill>
                <a:ea typeface="Arial" charset="0"/>
                <a:cs typeface="Arial" charset="0"/>
              </a:rPr>
              <a:t>B:       </a:t>
            </a:r>
            <a:r>
              <a:rPr lang="en-US" dirty="0" smtClean="0">
                <a:solidFill>
                  <a:srgbClr val="595959">
                    <a:lumMod val="65000"/>
                    <a:lumOff val="35000"/>
                  </a:srgbClr>
                </a:solidFill>
                <a:ea typeface="Arial" charset="0"/>
                <a:cs typeface="Arial" charset="0"/>
              </a:rPr>
              <a:t> 0               87             188            108            145 </a:t>
            </a:r>
            <a:endParaRPr lang="en-US" b="1" dirty="0">
              <a:solidFill>
                <a:srgbClr val="595959">
                  <a:lumMod val="65000"/>
                  <a:lumOff val="35000"/>
                </a:srgbClr>
              </a:solidFill>
              <a:ea typeface="Arial" charset="0"/>
              <a:cs typeface="Arial" charset="0"/>
            </a:endParaRPr>
          </a:p>
        </p:txBody>
      </p:sp>
      <p:sp>
        <p:nvSpPr>
          <p:cNvPr id="24" name="Rectangle 23"/>
          <p:cNvSpPr/>
          <p:nvPr userDrawn="1"/>
        </p:nvSpPr>
        <p:spPr>
          <a:xfrm>
            <a:off x="1507067" y="2162568"/>
            <a:ext cx="6096000" cy="313932"/>
          </a:xfrm>
          <a:prstGeom prst="rect">
            <a:avLst/>
          </a:prstGeom>
        </p:spPr>
        <p:txBody>
          <a:bodyPr>
            <a:spAutoFit/>
          </a:bodyPr>
          <a:lstStyle/>
          <a:p>
            <a:pPr>
              <a:lnSpc>
                <a:spcPct val="80000"/>
              </a:lnSpc>
            </a:pPr>
            <a:r>
              <a:rPr lang="en-US" b="1" dirty="0" smtClean="0">
                <a:solidFill>
                  <a:srgbClr val="595959">
                    <a:lumMod val="65000"/>
                    <a:lumOff val="35000"/>
                  </a:srgbClr>
                </a:solidFill>
                <a:cs typeface="Arial"/>
              </a:rPr>
              <a:t>COLOR GUIDE </a:t>
            </a:r>
            <a:endParaRPr lang="en-US" b="1" dirty="0">
              <a:solidFill>
                <a:srgbClr val="595959">
                  <a:lumMod val="65000"/>
                  <a:lumOff val="35000"/>
                </a:srgbClr>
              </a:solidFill>
              <a:cs typeface="Arial"/>
            </a:endParaRPr>
          </a:p>
        </p:txBody>
      </p:sp>
      <p:sp>
        <p:nvSpPr>
          <p:cNvPr id="2" name="Title 1"/>
          <p:cNvSpPr>
            <a:spLocks noGrp="1"/>
          </p:cNvSpPr>
          <p:nvPr>
            <p:ph type="title"/>
          </p:nvPr>
        </p:nvSpPr>
        <p:spPr/>
        <p:txBody>
          <a:bodyPr/>
          <a:lstStyle/>
          <a:p>
            <a:r>
              <a:rPr lang="en-US" smtClean="0"/>
              <a:t>Click to edit Master title style</a:t>
            </a:r>
            <a:endParaRPr lang="en-US"/>
          </a:p>
        </p:txBody>
      </p:sp>
      <p:pic>
        <p:nvPicPr>
          <p:cNvPr id="14" name="Picture 13"/>
          <p:cNvPicPr>
            <a:picLocks noChangeAspect="1"/>
          </p:cNvPicPr>
          <p:nvPr userDrawn="1"/>
        </p:nvPicPr>
        <p:blipFill>
          <a:blip r:embed="rId3">
            <a:alphaModFix amt="16000"/>
            <a:extLst>
              <a:ext uri="{28A0092B-C50C-407E-A947-70E740481C1C}">
                <a14:useLocalDpi xmlns:a14="http://schemas.microsoft.com/office/drawing/2010/main" val="0"/>
              </a:ext>
            </a:extLst>
          </a:blip>
          <a:stretch>
            <a:fillRect/>
          </a:stretch>
        </p:blipFill>
        <p:spPr>
          <a:xfrm>
            <a:off x="-18814" y="-10210"/>
            <a:ext cx="12191999" cy="824554"/>
          </a:xfrm>
          <a:prstGeom prst="rect">
            <a:avLst/>
          </a:prstGeom>
        </p:spPr>
      </p:pic>
    </p:spTree>
    <p:extLst>
      <p:ext uri="{BB962C8B-B14F-4D97-AF65-F5344CB8AC3E}">
        <p14:creationId xmlns:p14="http://schemas.microsoft.com/office/powerpoint/2010/main" val="4070937959"/>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Other Slide">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043540" y="958513"/>
            <a:ext cx="3204556" cy="1596044"/>
          </a:xfrm>
          <a:prstGeom prst="rect">
            <a:avLst/>
          </a:prstGeom>
        </p:spPr>
      </p:pic>
      <p:pic>
        <p:nvPicPr>
          <p:cNvPr id="11" name="Picture 10"/>
          <p:cNvPicPr>
            <a:picLocks noChangeAspect="1"/>
          </p:cNvPicPr>
          <p:nvPr userDrawn="1"/>
        </p:nvPicPr>
        <p:blipFill rotWithShape="1">
          <a:blip r:embed="rId3" cstate="print">
            <a:alphaModFix amt="16000"/>
            <a:extLst>
              <a:ext uri="{28A0092B-C50C-407E-A947-70E740481C1C}">
                <a14:useLocalDpi xmlns:a14="http://schemas.microsoft.com/office/drawing/2010/main"/>
              </a:ext>
            </a:extLst>
          </a:blip>
          <a:srcRect/>
          <a:stretch/>
        </p:blipFill>
        <p:spPr>
          <a:xfrm>
            <a:off x="0" y="19707"/>
            <a:ext cx="12192000" cy="824553"/>
          </a:xfrm>
          <a:prstGeom prst="rect">
            <a:avLst/>
          </a:prstGeom>
        </p:spPr>
      </p:pic>
      <p:pic>
        <p:nvPicPr>
          <p:cNvPr id="25" name="Picture 24"/>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7080947" y="4323931"/>
            <a:ext cx="3150524" cy="1562793"/>
          </a:xfrm>
          <a:prstGeom prst="rect">
            <a:avLst/>
          </a:prstGeom>
        </p:spPr>
      </p:pic>
      <p:pic>
        <p:nvPicPr>
          <p:cNvPr id="26" name="Picture 25"/>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7043540" y="2630826"/>
            <a:ext cx="3187931" cy="1537855"/>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12" name="Rectangle 11"/>
          <p:cNvSpPr/>
          <p:nvPr userDrawn="1"/>
        </p:nvSpPr>
        <p:spPr>
          <a:xfrm>
            <a:off x="1151268" y="960172"/>
            <a:ext cx="7387089" cy="1594385"/>
          </a:xfrm>
          <a:prstGeom prst="rect">
            <a:avLst/>
          </a:prstGeom>
          <a:gradFill flip="none" rotWithShape="1">
            <a:gsLst>
              <a:gs pos="0">
                <a:schemeClr val="accent1"/>
              </a:gs>
              <a:gs pos="80000">
                <a:schemeClr val="accent1">
                  <a:lumMod val="100000"/>
                </a:schemeClr>
              </a:gs>
              <a:gs pos="100000">
                <a:schemeClr val="accent1">
                  <a:lumMod val="30000"/>
                  <a:lumOff val="70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 name="Text Placeholder 4"/>
          <p:cNvSpPr>
            <a:spLocks noGrp="1"/>
          </p:cNvSpPr>
          <p:nvPr>
            <p:ph type="body" sz="quarter" idx="10"/>
          </p:nvPr>
        </p:nvSpPr>
        <p:spPr>
          <a:xfrm>
            <a:off x="1259419" y="1033670"/>
            <a:ext cx="5367012" cy="1486870"/>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sp>
        <p:nvSpPr>
          <p:cNvPr id="15" name="Rectangle 14"/>
          <p:cNvSpPr/>
          <p:nvPr userDrawn="1"/>
        </p:nvSpPr>
        <p:spPr>
          <a:xfrm>
            <a:off x="1151269" y="4308137"/>
            <a:ext cx="7387088" cy="1594385"/>
          </a:xfrm>
          <a:prstGeom prst="rect">
            <a:avLst/>
          </a:prstGeom>
          <a:gradFill flip="none" rotWithShape="1">
            <a:gsLst>
              <a:gs pos="0">
                <a:schemeClr val="accent2"/>
              </a:gs>
              <a:gs pos="80000">
                <a:schemeClr val="accent2"/>
              </a:gs>
              <a:gs pos="100000">
                <a:schemeClr val="accent1">
                  <a:lumMod val="30000"/>
                  <a:lumOff val="70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9" name="Rectangle 18"/>
          <p:cNvSpPr/>
          <p:nvPr userDrawn="1"/>
        </p:nvSpPr>
        <p:spPr>
          <a:xfrm>
            <a:off x="1151268" y="2628055"/>
            <a:ext cx="7387089" cy="1594385"/>
          </a:xfrm>
          <a:prstGeom prst="rect">
            <a:avLst/>
          </a:prstGeom>
          <a:gradFill flip="none" rotWithShape="1">
            <a:gsLst>
              <a:gs pos="0">
                <a:schemeClr val="accent4"/>
              </a:gs>
              <a:gs pos="80000">
                <a:schemeClr val="accent4"/>
              </a:gs>
              <a:gs pos="100000">
                <a:schemeClr val="accent1">
                  <a:lumMod val="30000"/>
                  <a:lumOff val="70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8" name="Text Placeholder 4"/>
          <p:cNvSpPr>
            <a:spLocks noGrp="1"/>
          </p:cNvSpPr>
          <p:nvPr>
            <p:ph type="body" sz="quarter" idx="12"/>
          </p:nvPr>
        </p:nvSpPr>
        <p:spPr>
          <a:xfrm>
            <a:off x="1259419" y="4361893"/>
            <a:ext cx="5367012" cy="1486870"/>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sp>
        <p:nvSpPr>
          <p:cNvPr id="20" name="Text Placeholder 4"/>
          <p:cNvSpPr>
            <a:spLocks noGrp="1"/>
          </p:cNvSpPr>
          <p:nvPr>
            <p:ph type="body" sz="quarter" idx="13"/>
          </p:nvPr>
        </p:nvSpPr>
        <p:spPr>
          <a:xfrm>
            <a:off x="1259419" y="2681811"/>
            <a:ext cx="5367012" cy="1486870"/>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1759939610"/>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ideba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3">
            <a:alphaModFix amt="16000"/>
            <a:extLst>
              <a:ext uri="{28A0092B-C50C-407E-A947-70E740481C1C}">
                <a14:useLocalDpi xmlns:a14="http://schemas.microsoft.com/office/drawing/2010/main" val="0"/>
              </a:ext>
            </a:extLst>
          </a:blip>
          <a:stretch>
            <a:fillRect/>
          </a:stretch>
        </p:blipFill>
        <p:spPr>
          <a:xfrm>
            <a:off x="2386940" y="0"/>
            <a:ext cx="9786245" cy="824554"/>
          </a:xfrm>
          <a:prstGeom prst="rect">
            <a:avLst/>
          </a:prstGeom>
        </p:spPr>
      </p:pic>
      <p:sp>
        <p:nvSpPr>
          <p:cNvPr id="3" name="Content Placeholder 2"/>
          <p:cNvSpPr>
            <a:spLocks noGrp="1"/>
          </p:cNvSpPr>
          <p:nvPr>
            <p:ph sz="quarter" idx="10"/>
          </p:nvPr>
        </p:nvSpPr>
        <p:spPr>
          <a:xfrm>
            <a:off x="3625017" y="993058"/>
            <a:ext cx="7990157" cy="5093110"/>
          </a:xfrm>
        </p:spPr>
        <p:txBody>
          <a:bodyPr anchor="ctr"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2505695" y="0"/>
            <a:ext cx="9537356" cy="765130"/>
          </a:xfrm>
        </p:spPr>
        <p:txBody>
          <a:bodyPr/>
          <a:lstStyle/>
          <a:p>
            <a:r>
              <a:rPr lang="en-US" smtClean="0"/>
              <a:t>Click to edit Master title style</a:t>
            </a:r>
            <a:endParaRPr lang="en-US"/>
          </a:p>
        </p:txBody>
      </p:sp>
    </p:spTree>
    <p:extLst>
      <p:ext uri="{BB962C8B-B14F-4D97-AF65-F5344CB8AC3E}">
        <p14:creationId xmlns:p14="http://schemas.microsoft.com/office/powerpoint/2010/main" val="300297566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81023A85-3353-4C97-B14D-880909C348AD}" type="slidenum">
              <a:rPr lang="en-US" smtClean="0"/>
              <a:pPr/>
              <a:t>‹#›</a:t>
            </a:fld>
            <a:endParaRPr lang="en-US" dirty="0"/>
          </a:p>
        </p:txBody>
      </p:sp>
      <p:sp>
        <p:nvSpPr>
          <p:cNvPr id="7" name="Title 1"/>
          <p:cNvSpPr>
            <a:spLocks noGrp="1"/>
          </p:cNvSpPr>
          <p:nvPr>
            <p:ph type="title"/>
          </p:nvPr>
        </p:nvSpPr>
        <p:spPr>
          <a:xfrm>
            <a:off x="504493" y="183196"/>
            <a:ext cx="10972800" cy="487362"/>
          </a:xfrm>
        </p:spPr>
        <p:txBody>
          <a:bodyPr/>
          <a:lstStyle/>
          <a:p>
            <a:r>
              <a:rPr lang="en-US" smtClean="0"/>
              <a:t>Click to edit Master title style</a:t>
            </a:r>
            <a:endParaRPr lang="en-US"/>
          </a:p>
        </p:txBody>
      </p:sp>
    </p:spTree>
    <p:extLst>
      <p:ext uri="{BB962C8B-B14F-4D97-AF65-F5344CB8AC3E}">
        <p14:creationId xmlns:p14="http://schemas.microsoft.com/office/powerpoint/2010/main" val="29962026"/>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ideba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625017" y="993058"/>
            <a:ext cx="7990157" cy="5093110"/>
          </a:xfrm>
        </p:spPr>
        <p:txBody>
          <a:bodyPr anchor="ctr"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0" name="Picture 9"/>
          <p:cNvPicPr>
            <a:picLocks noChangeAspect="1"/>
          </p:cNvPicPr>
          <p:nvPr userDrawn="1"/>
        </p:nvPicPr>
        <p:blipFill>
          <a:blip r:embed="rId3">
            <a:alphaModFix amt="16000"/>
            <a:extLst>
              <a:ext uri="{28A0092B-C50C-407E-A947-70E740481C1C}">
                <a14:useLocalDpi xmlns:a14="http://schemas.microsoft.com/office/drawing/2010/main" val="0"/>
              </a:ext>
            </a:extLst>
          </a:blip>
          <a:stretch>
            <a:fillRect/>
          </a:stretch>
        </p:blipFill>
        <p:spPr>
          <a:xfrm>
            <a:off x="2363190" y="0"/>
            <a:ext cx="9828810" cy="824554"/>
          </a:xfrm>
          <a:prstGeom prst="rect">
            <a:avLst/>
          </a:prstGeom>
        </p:spPr>
      </p:pic>
      <p:sp>
        <p:nvSpPr>
          <p:cNvPr id="11" name="Title 1"/>
          <p:cNvSpPr>
            <a:spLocks noGrp="1"/>
          </p:cNvSpPr>
          <p:nvPr>
            <p:ph type="title"/>
          </p:nvPr>
        </p:nvSpPr>
        <p:spPr>
          <a:xfrm>
            <a:off x="2482549" y="0"/>
            <a:ext cx="9560502" cy="765130"/>
          </a:xfrm>
        </p:spPr>
        <p:txBody>
          <a:bodyPr/>
          <a:lstStyle/>
          <a:p>
            <a:r>
              <a:rPr lang="en-US" smtClean="0"/>
              <a:t>Click to edit Master title style</a:t>
            </a:r>
            <a:endParaRPr lang="en-US"/>
          </a:p>
        </p:txBody>
      </p:sp>
    </p:spTree>
    <p:extLst>
      <p:ext uri="{BB962C8B-B14F-4D97-AF65-F5344CB8AC3E}">
        <p14:creationId xmlns:p14="http://schemas.microsoft.com/office/powerpoint/2010/main" val="4077563150"/>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op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2"/>
          <p:cNvSpPr>
            <a:spLocks noGrp="1"/>
          </p:cNvSpPr>
          <p:nvPr>
            <p:ph sz="quarter" idx="10"/>
          </p:nvPr>
        </p:nvSpPr>
        <p:spPr>
          <a:xfrm>
            <a:off x="498636" y="4321790"/>
            <a:ext cx="11194728" cy="1793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594800"/>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alphaModFix amt="16000"/>
            <a:extLst>
              <a:ext uri="{28A0092B-C50C-407E-A947-70E740481C1C}">
                <a14:useLocalDpi xmlns:a14="http://schemas.microsoft.com/office/drawing/2010/main" val="0"/>
              </a:ext>
            </a:extLst>
          </a:blip>
          <a:stretch>
            <a:fillRect/>
          </a:stretch>
        </p:blipFill>
        <p:spPr>
          <a:xfrm>
            <a:off x="-18815" y="4520947"/>
            <a:ext cx="12223603" cy="2351092"/>
          </a:xfrm>
          <a:prstGeom prst="rect">
            <a:avLst/>
          </a:prstGeom>
        </p:spPr>
      </p:pic>
      <p:pic>
        <p:nvPicPr>
          <p:cNvPr id="15" name="Picture 14" descr="UPTIME-TYPEPOSTER-NOSHADOW.png"/>
          <p:cNvPicPr>
            <a:picLocks noChangeAspect="1"/>
          </p:cNvPicPr>
          <p:nvPr userDrawn="1"/>
        </p:nvPicPr>
        <p:blipFill rotWithShape="1">
          <a:blip r:embed="rId3" cstate="email">
            <a:alphaModFix amt="42000"/>
            <a:extLst>
              <a:ext uri="{28A0092B-C50C-407E-A947-70E740481C1C}">
                <a14:useLocalDpi xmlns:a14="http://schemas.microsoft.com/office/drawing/2010/main"/>
              </a:ext>
            </a:extLst>
          </a:blip>
          <a:srcRect/>
          <a:stretch/>
        </p:blipFill>
        <p:spPr>
          <a:xfrm>
            <a:off x="-18815" y="2683180"/>
            <a:ext cx="12192000" cy="1369018"/>
          </a:xfrm>
          <a:prstGeom prst="rect">
            <a:avLst/>
          </a:prstGeom>
        </p:spPr>
      </p:pic>
      <p:cxnSp>
        <p:nvCxnSpPr>
          <p:cNvPr id="19" name="Straight Connector 18"/>
          <p:cNvCxnSpPr/>
          <p:nvPr userDrawn="1"/>
        </p:nvCxnSpPr>
        <p:spPr>
          <a:xfrm>
            <a:off x="1" y="855708"/>
            <a:ext cx="12204788" cy="0"/>
          </a:xfrm>
          <a:prstGeom prst="line">
            <a:avLst/>
          </a:prstGeom>
          <a:ln w="222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220017" y="5205871"/>
            <a:ext cx="10515600" cy="765130"/>
          </a:xfrm>
        </p:spPr>
        <p:txBody>
          <a:bodyPr/>
          <a:lstStyle/>
          <a:p>
            <a:r>
              <a:rPr lang="en-US" smtClean="0"/>
              <a:t>Click to edit Master title style</a:t>
            </a:r>
            <a:endParaRPr lang="en-US"/>
          </a:p>
        </p:txBody>
      </p:sp>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815" y="0"/>
            <a:ext cx="12192000" cy="4785360"/>
          </a:xfrm>
          <a:prstGeom prst="rect">
            <a:avLst/>
          </a:prstGeom>
        </p:spPr>
      </p:pic>
    </p:spTree>
    <p:extLst>
      <p:ext uri="{BB962C8B-B14F-4D97-AF65-F5344CB8AC3E}">
        <p14:creationId xmlns:p14="http://schemas.microsoft.com/office/powerpoint/2010/main" val="1554724626"/>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7" name="Picture 6" descr="WHITE.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204788" cy="688258"/>
          </a:xfrm>
          <a:prstGeom prst="rect">
            <a:avLst/>
          </a:prstGeom>
        </p:spPr>
      </p:pic>
      <p:sp>
        <p:nvSpPr>
          <p:cNvPr id="8" name="Title 1"/>
          <p:cNvSpPr txBox="1">
            <a:spLocks/>
          </p:cNvSpPr>
          <p:nvPr userDrawn="1"/>
        </p:nvSpPr>
        <p:spPr>
          <a:xfrm>
            <a:off x="203201" y="-9785"/>
            <a:ext cx="12204788" cy="70617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2000" b="1" i="0" kern="1200" cap="all" baseline="0">
                <a:solidFill>
                  <a:schemeClr val="tx1">
                    <a:lumMod val="65000"/>
                    <a:lumOff val="35000"/>
                  </a:schemeClr>
                </a:solidFill>
                <a:latin typeface="Arial"/>
                <a:ea typeface="+mj-ea"/>
                <a:cs typeface="Arial"/>
              </a:defRPr>
            </a:lvl1pPr>
          </a:lstStyle>
          <a:p>
            <a:pPr algn="l"/>
            <a:endParaRPr lang="en-US" sz="1800" dirty="0">
              <a:solidFill>
                <a:srgbClr val="595959">
                  <a:lumMod val="65000"/>
                  <a:lumOff val="35000"/>
                </a:srgbClr>
              </a:solidFill>
            </a:endParaRPr>
          </a:p>
        </p:txBody>
      </p:sp>
      <p:pic>
        <p:nvPicPr>
          <p:cNvPr id="9" name="Picture 8" descr="IT'S UPTIME-logo-SMALL.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41023" y="-72855"/>
            <a:ext cx="1719872" cy="834856"/>
          </a:xfrm>
          <a:prstGeom prst="rect">
            <a:avLst/>
          </a:prstGeom>
        </p:spPr>
      </p:pic>
      <p:sp>
        <p:nvSpPr>
          <p:cNvPr id="12" name="Text Placeholder 11"/>
          <p:cNvSpPr>
            <a:spLocks noGrp="1"/>
          </p:cNvSpPr>
          <p:nvPr>
            <p:ph type="body" sz="quarter" idx="10"/>
          </p:nvPr>
        </p:nvSpPr>
        <p:spPr>
          <a:xfrm>
            <a:off x="345018" y="109539"/>
            <a:ext cx="9791700" cy="477837"/>
          </a:xfrm>
        </p:spPr>
        <p:txBody>
          <a:bodyPr/>
          <a:lstStyle>
            <a:lvl1pPr marL="0" indent="0">
              <a:buNone/>
              <a:defRPr sz="2400">
                <a:solidFill>
                  <a:schemeClr val="tx1">
                    <a:lumMod val="50000"/>
                    <a:lumOff val="50000"/>
                  </a:schemeClr>
                </a:solidFill>
              </a:defRPr>
            </a:lvl1pPr>
          </a:lstStyle>
          <a:p>
            <a:pPr lvl="0"/>
            <a:r>
              <a:rPr lang="en-US"/>
              <a:t>Click to edit Master text styles</a:t>
            </a:r>
          </a:p>
        </p:txBody>
      </p:sp>
      <p:sp>
        <p:nvSpPr>
          <p:cNvPr id="14" name="Content Placeholder 13"/>
          <p:cNvSpPr>
            <a:spLocks noGrp="1"/>
          </p:cNvSpPr>
          <p:nvPr>
            <p:ph sz="quarter" idx="11"/>
          </p:nvPr>
        </p:nvSpPr>
        <p:spPr>
          <a:xfrm>
            <a:off x="345017" y="860426"/>
            <a:ext cx="11616267" cy="5699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6"/>
          <p:cNvSpPr>
            <a:spLocks noGrp="1"/>
          </p:cNvSpPr>
          <p:nvPr userDrawn="1"/>
        </p:nvSpPr>
        <p:spPr>
          <a:xfrm>
            <a:off x="9116484" y="6492876"/>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solidFill>
                <a:latin typeface="Arial Narrow"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023A85-3353-4C97-B14D-880909C348AD}" type="slidenum">
              <a:rPr lang="en-US" smtClean="0">
                <a:solidFill>
                  <a:srgbClr val="FFFFFF">
                    <a:lumMod val="65000"/>
                  </a:srgbClr>
                </a:solidFill>
              </a:rPr>
              <a:pPr/>
              <a:t>‹#›</a:t>
            </a:fld>
            <a:endParaRPr lang="en-US" dirty="0">
              <a:solidFill>
                <a:srgbClr val="FFFFFF">
                  <a:lumMod val="65000"/>
                </a:srgbClr>
              </a:solidFill>
            </a:endParaRPr>
          </a:p>
        </p:txBody>
      </p:sp>
    </p:spTree>
    <p:extLst>
      <p:ext uri="{BB962C8B-B14F-4D97-AF65-F5344CB8AC3E}">
        <p14:creationId xmlns:p14="http://schemas.microsoft.com/office/powerpoint/2010/main" val="2437831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46002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8" name="Title 1"/>
          <p:cNvSpPr txBox="1">
            <a:spLocks/>
          </p:cNvSpPr>
          <p:nvPr userDrawn="1"/>
        </p:nvSpPr>
        <p:spPr>
          <a:xfrm>
            <a:off x="203202" y="-9785"/>
            <a:ext cx="12204788" cy="70617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2000" b="1" i="0" kern="1200" cap="all" baseline="0">
                <a:solidFill>
                  <a:schemeClr val="tx1">
                    <a:lumMod val="65000"/>
                    <a:lumOff val="35000"/>
                  </a:schemeClr>
                </a:solidFill>
                <a:latin typeface="Arial"/>
                <a:ea typeface="+mj-ea"/>
                <a:cs typeface="Arial"/>
              </a:defRPr>
            </a:lvl1pPr>
          </a:lstStyle>
          <a:p>
            <a:pPr algn="l"/>
            <a:endParaRPr lang="en-US" sz="1800" dirty="0"/>
          </a:p>
        </p:txBody>
      </p:sp>
      <p:sp>
        <p:nvSpPr>
          <p:cNvPr id="14" name="Content Placeholder 13"/>
          <p:cNvSpPr>
            <a:spLocks noGrp="1"/>
          </p:cNvSpPr>
          <p:nvPr>
            <p:ph sz="quarter" idx="11"/>
          </p:nvPr>
        </p:nvSpPr>
        <p:spPr>
          <a:xfrm>
            <a:off x="345017" y="860426"/>
            <a:ext cx="11616267" cy="569959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Slide Number Placeholder 6"/>
          <p:cNvSpPr>
            <a:spLocks noGrp="1"/>
          </p:cNvSpPr>
          <p:nvPr userDrawn="1"/>
        </p:nvSpPr>
        <p:spPr>
          <a:xfrm>
            <a:off x="9116484" y="6492878"/>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solidFill>
                <a:latin typeface="Arial Narrow"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023A85-3353-4C97-B14D-880909C348AD}" type="slidenum">
              <a:rPr lang="en-US" sz="900" smtClean="0">
                <a:solidFill>
                  <a:schemeClr val="bg1">
                    <a:lumMod val="65000"/>
                  </a:schemeClr>
                </a:solidFill>
              </a:rPr>
              <a:pPr/>
              <a:t>‹#›</a:t>
            </a:fld>
            <a:endParaRPr lang="en-US" sz="900" dirty="0">
              <a:solidFill>
                <a:schemeClr val="bg1">
                  <a:lumMod val="65000"/>
                </a:schemeClr>
              </a:solidFill>
            </a:endParaRPr>
          </a:p>
        </p:txBody>
      </p:sp>
    </p:spTree>
    <p:extLst>
      <p:ext uri="{BB962C8B-B14F-4D97-AF65-F5344CB8AC3E}">
        <p14:creationId xmlns:p14="http://schemas.microsoft.com/office/powerpoint/2010/main" val="51846906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userDrawn="1"/>
        </p:nvGrpSpPr>
        <p:grpSpPr>
          <a:xfrm>
            <a:off x="1" y="6569687"/>
            <a:ext cx="3938275" cy="215444"/>
            <a:chOff x="-131922" y="6447139"/>
            <a:chExt cx="2953706" cy="215444"/>
          </a:xfrm>
        </p:grpSpPr>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6155" y="6520266"/>
              <a:ext cx="596611" cy="77490"/>
            </a:xfrm>
            <a:prstGeom prst="rect">
              <a:avLst/>
            </a:prstGeom>
          </p:spPr>
        </p:pic>
        <p:grpSp>
          <p:nvGrpSpPr>
            <p:cNvPr id="10" name="Group 14"/>
            <p:cNvGrpSpPr/>
            <p:nvPr userDrawn="1"/>
          </p:nvGrpSpPr>
          <p:grpSpPr>
            <a:xfrm>
              <a:off x="-131922" y="6447139"/>
              <a:ext cx="2953706" cy="215444"/>
              <a:chOff x="6094836" y="6609959"/>
              <a:chExt cx="2953706" cy="215444"/>
            </a:xfrm>
          </p:grpSpPr>
          <p:sp>
            <p:nvSpPr>
              <p:cNvPr id="11" name="TextBox 10"/>
              <p:cNvSpPr txBox="1"/>
              <p:nvPr/>
            </p:nvSpPr>
            <p:spPr>
              <a:xfrm>
                <a:off x="6094836" y="6609959"/>
                <a:ext cx="2095957" cy="215444"/>
              </a:xfrm>
              <a:prstGeom prst="rect">
                <a:avLst/>
              </a:prstGeom>
              <a:noFill/>
            </p:spPr>
            <p:txBody>
              <a:bodyPr wrap="square" rtlCol="0">
                <a:spAutoFit/>
              </a:bodyPr>
              <a:lstStyle/>
              <a:p>
                <a:pPr algn="r"/>
                <a:r>
                  <a:rPr lang="en-US" sz="800" dirty="0" smtClean="0">
                    <a:solidFill>
                      <a:srgbClr val="595959">
                        <a:lumMod val="65000"/>
                        <a:lumOff val="35000"/>
                      </a:srgbClr>
                    </a:solidFill>
                  </a:rPr>
                  <a:t>International</a:t>
                </a:r>
                <a:r>
                  <a:rPr lang="en-US" sz="800" baseline="30000" dirty="0" smtClean="0">
                    <a:solidFill>
                      <a:srgbClr val="595959">
                        <a:lumMod val="65000"/>
                        <a:lumOff val="35000"/>
                      </a:srgbClr>
                    </a:solidFill>
                  </a:rPr>
                  <a:t>®</a:t>
                </a:r>
                <a:r>
                  <a:rPr lang="en-US" sz="800" dirty="0" smtClean="0">
                    <a:solidFill>
                      <a:srgbClr val="595959">
                        <a:lumMod val="65000"/>
                        <a:lumOff val="35000"/>
                      </a:srgbClr>
                    </a:solidFill>
                  </a:rPr>
                  <a:t> is a registered trademark of</a:t>
                </a:r>
                <a:endParaRPr lang="en-US" sz="800" dirty="0">
                  <a:solidFill>
                    <a:srgbClr val="595959">
                      <a:lumMod val="65000"/>
                      <a:lumOff val="35000"/>
                    </a:srgbClr>
                  </a:solidFill>
                </a:endParaRPr>
              </a:p>
            </p:txBody>
          </p:sp>
          <p:sp>
            <p:nvSpPr>
              <p:cNvPr id="12" name="TextBox 11"/>
              <p:cNvSpPr txBox="1"/>
              <p:nvPr/>
            </p:nvSpPr>
            <p:spPr>
              <a:xfrm>
                <a:off x="8629442" y="6609959"/>
                <a:ext cx="419100" cy="215444"/>
              </a:xfrm>
              <a:prstGeom prst="rect">
                <a:avLst/>
              </a:prstGeom>
              <a:noFill/>
            </p:spPr>
            <p:txBody>
              <a:bodyPr wrap="square" rtlCol="0">
                <a:spAutoFit/>
              </a:bodyPr>
              <a:lstStyle/>
              <a:p>
                <a:r>
                  <a:rPr lang="en-US" sz="800" dirty="0" smtClean="0">
                    <a:solidFill>
                      <a:srgbClr val="595959">
                        <a:lumMod val="65000"/>
                        <a:lumOff val="35000"/>
                      </a:srgbClr>
                    </a:solidFill>
                  </a:rPr>
                  <a:t>, Inc.</a:t>
                </a:r>
                <a:endParaRPr lang="en-US" sz="800" dirty="0">
                  <a:solidFill>
                    <a:srgbClr val="595959">
                      <a:lumMod val="65000"/>
                      <a:lumOff val="35000"/>
                    </a:srgbClr>
                  </a:solidFill>
                </a:endParaRPr>
              </a:p>
            </p:txBody>
          </p:sp>
        </p:grpSp>
      </p:grpSp>
      <p:sp>
        <p:nvSpPr>
          <p:cNvPr id="5" name="Title 4"/>
          <p:cNvSpPr>
            <a:spLocks noGrp="1"/>
          </p:cNvSpPr>
          <p:nvPr>
            <p:ph type="title" hasCustomPrompt="1"/>
          </p:nvPr>
        </p:nvSpPr>
        <p:spPr>
          <a:xfrm>
            <a:off x="963891" y="4116995"/>
            <a:ext cx="10515600" cy="728384"/>
          </a:xfrm>
        </p:spPr>
        <p:txBody>
          <a:bodyPr/>
          <a:lstStyle/>
          <a:p>
            <a:r>
              <a:rPr lang="en-US" dirty="0" smtClean="0"/>
              <a:t>CLICK </a:t>
            </a:r>
            <a:r>
              <a:rPr lang="en-US" smtClean="0"/>
              <a:t>TO EDIT</a:t>
            </a:r>
            <a:endParaRPr lang="en-US" dirty="0"/>
          </a:p>
        </p:txBody>
      </p:sp>
      <p:sp>
        <p:nvSpPr>
          <p:cNvPr id="8" name="Text Placeholder 7"/>
          <p:cNvSpPr>
            <a:spLocks noGrp="1"/>
          </p:cNvSpPr>
          <p:nvPr>
            <p:ph type="body" sz="quarter" idx="10"/>
          </p:nvPr>
        </p:nvSpPr>
        <p:spPr>
          <a:xfrm>
            <a:off x="963891" y="4786788"/>
            <a:ext cx="10507264" cy="546100"/>
          </a:xfrm>
        </p:spPr>
        <p:txBody>
          <a:bodyPr/>
          <a:lstStyle>
            <a:lvl1pPr marL="0" indent="0">
              <a:buNone/>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smtClean="0"/>
              <a:t>Click to edit Master text styles</a:t>
            </a:r>
          </a:p>
        </p:txBody>
      </p:sp>
    </p:spTree>
    <p:extLst>
      <p:ext uri="{BB962C8B-B14F-4D97-AF65-F5344CB8AC3E}">
        <p14:creationId xmlns:p14="http://schemas.microsoft.com/office/powerpoint/2010/main" val="177977009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4.png"/><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4.png"/><Relationship Id="rId5" Type="http://schemas.openxmlformats.org/officeDocument/2006/relationships/slideLayout" Target="../slideLayouts/slideLayout22.xml"/><Relationship Id="rId10" Type="http://schemas.openxmlformats.org/officeDocument/2006/relationships/theme" Target="../theme/theme3.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image" Target="../media/image4.png"/><Relationship Id="rId5" Type="http://schemas.openxmlformats.org/officeDocument/2006/relationships/slideLayout" Target="../slideLayouts/slideLayout31.xml"/><Relationship Id="rId10" Type="http://schemas.openxmlformats.org/officeDocument/2006/relationships/theme" Target="../theme/theme4.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image" Target="../media/image4.png"/><Relationship Id="rId5" Type="http://schemas.openxmlformats.org/officeDocument/2006/relationships/slideLayout" Target="../slideLayouts/slideLayout40.xml"/><Relationship Id="rId10" Type="http://schemas.openxmlformats.org/officeDocument/2006/relationships/theme" Target="../theme/theme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image" Target="../media/image4.png"/><Relationship Id="rId5" Type="http://schemas.openxmlformats.org/officeDocument/2006/relationships/slideLayout" Target="../slideLayouts/slideLayout49.xml"/><Relationship Id="rId10" Type="http://schemas.openxmlformats.org/officeDocument/2006/relationships/theme" Target="../theme/theme6.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image" Target="../media/image4.png"/><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theme" Target="../theme/theme7.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8309" y="19502"/>
            <a:ext cx="10964091" cy="765130"/>
          </a:xfrm>
          <a:prstGeom prst="rect">
            <a:avLst/>
          </a:prstGeom>
        </p:spPr>
        <p:txBody>
          <a:bodyPr vert="horz" lIns="91440" tIns="45720" rIns="91440" bIns="45720" rtlCol="0" anchor="ctr">
            <a:normAutofit/>
          </a:bodyPr>
          <a:lstStyle/>
          <a:p>
            <a:r>
              <a:rPr lang="en-US" dirty="0" smtClean="0"/>
              <a:t>CLICK TO EDIT</a:t>
            </a:r>
            <a:endParaRPr lang="en-US" dirty="0"/>
          </a:p>
        </p:txBody>
      </p:sp>
      <p:sp>
        <p:nvSpPr>
          <p:cNvPr id="3" name="Text Placeholder 2"/>
          <p:cNvSpPr>
            <a:spLocks noGrp="1"/>
          </p:cNvSpPr>
          <p:nvPr>
            <p:ph type="body" idx="1"/>
          </p:nvPr>
        </p:nvSpPr>
        <p:spPr>
          <a:xfrm>
            <a:off x="838200" y="1172817"/>
            <a:ext cx="10515600" cy="500414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0" y="649768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Arial" charset="0"/>
                <a:cs typeface="Arial" charset="0"/>
              </a:defRPr>
            </a:lvl1pPr>
          </a:lstStyle>
          <a:p>
            <a:fld id="{4DEB68D0-CFEB-7C40-9821-346F68F20A61}" type="datetimeFigureOut">
              <a:rPr lang="en-US" smtClean="0"/>
              <a:pPr/>
              <a:t>7/25/2017</a:t>
            </a:fld>
            <a:endParaRPr lang="en-US"/>
          </a:p>
        </p:txBody>
      </p:sp>
      <p:sp>
        <p:nvSpPr>
          <p:cNvPr id="5" name="Footer Placeholder 4"/>
          <p:cNvSpPr>
            <a:spLocks noGrp="1"/>
          </p:cNvSpPr>
          <p:nvPr>
            <p:ph type="ftr" sz="quarter" idx="3"/>
          </p:nvPr>
        </p:nvSpPr>
        <p:spPr>
          <a:xfrm>
            <a:off x="3964124" y="6492877"/>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Arial" charset="0"/>
                <a:cs typeface="Arial" charset="0"/>
              </a:defRPr>
            </a:lvl1pPr>
          </a:lstStyle>
          <a:p>
            <a:endParaRPr lang="en-US"/>
          </a:p>
        </p:txBody>
      </p:sp>
      <p:sp>
        <p:nvSpPr>
          <p:cNvPr id="6" name="Slide Number Placeholder 5"/>
          <p:cNvSpPr>
            <a:spLocks noGrp="1"/>
          </p:cNvSpPr>
          <p:nvPr>
            <p:ph type="sldNum" sz="quarter" idx="4"/>
          </p:nvPr>
        </p:nvSpPr>
        <p:spPr>
          <a:xfrm>
            <a:off x="9299849" y="6492878"/>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ea typeface="Arial" charset="0"/>
                <a:cs typeface="Arial" charset="0"/>
              </a:defRPr>
            </a:lvl1pPr>
          </a:lstStyle>
          <a:p>
            <a:fld id="{5FBFDDA7-1699-D748-8C7E-B9F14A4C09B1}" type="slidenum">
              <a:rPr lang="en-US" smtClean="0"/>
              <a:pPr/>
              <a:t>‹#›</a:t>
            </a:fld>
            <a:endParaRPr lang="en-US"/>
          </a:p>
        </p:txBody>
      </p:sp>
      <p:pic>
        <p:nvPicPr>
          <p:cNvPr id="7" name="Picture 6"/>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210277" y="5973318"/>
            <a:ext cx="1670859" cy="723207"/>
          </a:xfrm>
          <a:prstGeom prst="rect">
            <a:avLst/>
          </a:prstGeom>
        </p:spPr>
      </p:pic>
    </p:spTree>
    <p:extLst>
      <p:ext uri="{BB962C8B-B14F-4D97-AF65-F5344CB8AC3E}">
        <p14:creationId xmlns:p14="http://schemas.microsoft.com/office/powerpoint/2010/main" val="97923438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8" r:id="rId5"/>
    <p:sldLayoutId id="2147483681" r:id="rId6"/>
    <p:sldLayoutId id="2147483686" r:id="rId7"/>
    <p:sldLayoutId id="2147483687" r:id="rId8"/>
  </p:sldLayoutIdLst>
  <p:timing>
    <p:tnLst>
      <p:par>
        <p:cTn id="1" dur="indefinite" restart="never" nodeType="tmRoot"/>
      </p:par>
    </p:tnLst>
  </p:timing>
  <p:txStyles>
    <p:titleStyle>
      <a:lvl1pPr algn="l" defTabSz="914400" rtl="0" eaLnBrk="1" latinLnBrk="0" hangingPunct="1">
        <a:lnSpc>
          <a:spcPct val="90000"/>
        </a:lnSpc>
        <a:spcBef>
          <a:spcPct val="0"/>
        </a:spcBef>
        <a:buNone/>
        <a:defRPr sz="3600" b="1" i="0"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5849" y="19502"/>
            <a:ext cx="10515600" cy="765130"/>
          </a:xfrm>
          <a:prstGeom prst="rect">
            <a:avLst/>
          </a:prstGeom>
        </p:spPr>
        <p:txBody>
          <a:bodyPr vert="horz" lIns="91440" tIns="45720" rIns="91440" bIns="45720" rtlCol="0" anchor="ctr">
            <a:normAutofit/>
          </a:bodyPr>
          <a:lstStyle/>
          <a:p>
            <a:r>
              <a:rPr lang="en-US" dirty="0" smtClean="0"/>
              <a:t>CLICK TO EDIT</a:t>
            </a:r>
            <a:endParaRPr lang="en-US" dirty="0"/>
          </a:p>
        </p:txBody>
      </p:sp>
      <p:sp>
        <p:nvSpPr>
          <p:cNvPr id="3" name="Text Placeholder 2"/>
          <p:cNvSpPr>
            <a:spLocks noGrp="1"/>
          </p:cNvSpPr>
          <p:nvPr>
            <p:ph type="body" idx="1"/>
          </p:nvPr>
        </p:nvSpPr>
        <p:spPr>
          <a:xfrm>
            <a:off x="838200" y="1172817"/>
            <a:ext cx="10515600" cy="500414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0" y="649768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Arial" charset="0"/>
                <a:cs typeface="Arial" charset="0"/>
              </a:defRPr>
            </a:lvl1pPr>
          </a:lstStyle>
          <a:p>
            <a:fld id="{4DEB68D0-CFEB-7C40-9821-346F68F20A61}" type="datetimeFigureOut">
              <a:rPr lang="en-US" smtClean="0">
                <a:solidFill>
                  <a:srgbClr val="595959">
                    <a:tint val="75000"/>
                  </a:srgbClr>
                </a:solidFill>
              </a:rPr>
              <a:pPr/>
              <a:t>7/25/2017</a:t>
            </a:fld>
            <a:endParaRPr lang="en-US">
              <a:solidFill>
                <a:srgbClr val="595959">
                  <a:tint val="75000"/>
                </a:srgbClr>
              </a:solidFill>
            </a:endParaRPr>
          </a:p>
        </p:txBody>
      </p:sp>
      <p:sp>
        <p:nvSpPr>
          <p:cNvPr id="5" name="Footer Placeholder 4"/>
          <p:cNvSpPr>
            <a:spLocks noGrp="1"/>
          </p:cNvSpPr>
          <p:nvPr>
            <p:ph type="ftr" sz="quarter" idx="3"/>
          </p:nvPr>
        </p:nvSpPr>
        <p:spPr>
          <a:xfrm>
            <a:off x="3964124" y="6492877"/>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Arial" charset="0"/>
                <a:cs typeface="Arial" charset="0"/>
              </a:defRPr>
            </a:lvl1pPr>
          </a:lstStyle>
          <a:p>
            <a:endParaRPr lang="en-US">
              <a:solidFill>
                <a:srgbClr val="595959">
                  <a:tint val="75000"/>
                </a:srgbClr>
              </a:solidFill>
            </a:endParaRPr>
          </a:p>
        </p:txBody>
      </p:sp>
      <p:sp>
        <p:nvSpPr>
          <p:cNvPr id="6" name="Slide Number Placeholder 5"/>
          <p:cNvSpPr>
            <a:spLocks noGrp="1"/>
          </p:cNvSpPr>
          <p:nvPr>
            <p:ph type="sldNum" sz="quarter" idx="4"/>
          </p:nvPr>
        </p:nvSpPr>
        <p:spPr>
          <a:xfrm>
            <a:off x="9299849" y="6492878"/>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ea typeface="Arial" charset="0"/>
                <a:cs typeface="Arial" charset="0"/>
              </a:defRPr>
            </a:lvl1pPr>
          </a:lstStyle>
          <a:p>
            <a:fld id="{5FBFDDA7-1699-D748-8C7E-B9F14A4C09B1}" type="slidenum">
              <a:rPr lang="en-US" smtClean="0">
                <a:solidFill>
                  <a:srgbClr val="595959">
                    <a:tint val="75000"/>
                  </a:srgbClr>
                </a:solidFill>
              </a:rPr>
              <a:pPr/>
              <a:t>‹#›</a:t>
            </a:fld>
            <a:endParaRPr lang="en-US">
              <a:solidFill>
                <a:srgbClr val="595959">
                  <a:tint val="75000"/>
                </a:srgbClr>
              </a:solidFill>
            </a:endParaRPr>
          </a:p>
        </p:txBody>
      </p:sp>
      <p:pic>
        <p:nvPicPr>
          <p:cNvPr id="7" name="Picture 6"/>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9819828" y="5997481"/>
            <a:ext cx="2223221" cy="721974"/>
          </a:xfrm>
          <a:prstGeom prst="rect">
            <a:avLst/>
          </a:prstGeom>
        </p:spPr>
      </p:pic>
    </p:spTree>
    <p:extLst>
      <p:ext uri="{BB962C8B-B14F-4D97-AF65-F5344CB8AC3E}">
        <p14:creationId xmlns:p14="http://schemas.microsoft.com/office/powerpoint/2010/main" val="272480719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Lst>
  <p:txStyles>
    <p:titleStyle>
      <a:lvl1pPr algn="l" defTabSz="914400" rtl="0" eaLnBrk="1" latinLnBrk="0" hangingPunct="1">
        <a:lnSpc>
          <a:spcPct val="90000"/>
        </a:lnSpc>
        <a:spcBef>
          <a:spcPct val="0"/>
        </a:spcBef>
        <a:buNone/>
        <a:defRPr sz="3600" b="1" i="0"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5849" y="19502"/>
            <a:ext cx="10515600" cy="765130"/>
          </a:xfrm>
          <a:prstGeom prst="rect">
            <a:avLst/>
          </a:prstGeom>
        </p:spPr>
        <p:txBody>
          <a:bodyPr vert="horz" lIns="91440" tIns="45720" rIns="91440" bIns="45720" rtlCol="0" anchor="ctr">
            <a:normAutofit/>
          </a:bodyPr>
          <a:lstStyle/>
          <a:p>
            <a:r>
              <a:rPr lang="en-US" dirty="0" smtClean="0"/>
              <a:t>CLICK TO EDIT</a:t>
            </a:r>
            <a:endParaRPr lang="en-US" dirty="0"/>
          </a:p>
        </p:txBody>
      </p:sp>
      <p:sp>
        <p:nvSpPr>
          <p:cNvPr id="3" name="Text Placeholder 2"/>
          <p:cNvSpPr>
            <a:spLocks noGrp="1"/>
          </p:cNvSpPr>
          <p:nvPr>
            <p:ph type="body" idx="1"/>
          </p:nvPr>
        </p:nvSpPr>
        <p:spPr>
          <a:xfrm>
            <a:off x="838200" y="1172817"/>
            <a:ext cx="10515600" cy="500414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0" y="649768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Arial" charset="0"/>
                <a:cs typeface="Arial" charset="0"/>
              </a:defRPr>
            </a:lvl1pPr>
          </a:lstStyle>
          <a:p>
            <a:fld id="{4DEB68D0-CFEB-7C40-9821-346F68F20A61}" type="datetimeFigureOut">
              <a:rPr lang="en-US" smtClean="0">
                <a:solidFill>
                  <a:srgbClr val="595959">
                    <a:tint val="75000"/>
                  </a:srgbClr>
                </a:solidFill>
              </a:rPr>
              <a:pPr/>
              <a:t>7/25/2017</a:t>
            </a:fld>
            <a:endParaRPr lang="en-US">
              <a:solidFill>
                <a:srgbClr val="595959">
                  <a:tint val="75000"/>
                </a:srgbClr>
              </a:solidFill>
            </a:endParaRPr>
          </a:p>
        </p:txBody>
      </p:sp>
      <p:sp>
        <p:nvSpPr>
          <p:cNvPr id="5" name="Footer Placeholder 4"/>
          <p:cNvSpPr>
            <a:spLocks noGrp="1"/>
          </p:cNvSpPr>
          <p:nvPr>
            <p:ph type="ftr" sz="quarter" idx="3"/>
          </p:nvPr>
        </p:nvSpPr>
        <p:spPr>
          <a:xfrm>
            <a:off x="3964124" y="6492877"/>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Arial" charset="0"/>
                <a:cs typeface="Arial" charset="0"/>
              </a:defRPr>
            </a:lvl1pPr>
          </a:lstStyle>
          <a:p>
            <a:endParaRPr lang="en-US">
              <a:solidFill>
                <a:srgbClr val="595959">
                  <a:tint val="75000"/>
                </a:srgbClr>
              </a:solidFill>
            </a:endParaRPr>
          </a:p>
        </p:txBody>
      </p:sp>
      <p:sp>
        <p:nvSpPr>
          <p:cNvPr id="6" name="Slide Number Placeholder 5"/>
          <p:cNvSpPr>
            <a:spLocks noGrp="1"/>
          </p:cNvSpPr>
          <p:nvPr>
            <p:ph type="sldNum" sz="quarter" idx="4"/>
          </p:nvPr>
        </p:nvSpPr>
        <p:spPr>
          <a:xfrm>
            <a:off x="9299849" y="6492878"/>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ea typeface="Arial" charset="0"/>
                <a:cs typeface="Arial" charset="0"/>
              </a:defRPr>
            </a:lvl1pPr>
          </a:lstStyle>
          <a:p>
            <a:fld id="{5FBFDDA7-1699-D748-8C7E-B9F14A4C09B1}" type="slidenum">
              <a:rPr lang="en-US" smtClean="0">
                <a:solidFill>
                  <a:srgbClr val="595959">
                    <a:tint val="75000"/>
                  </a:srgbClr>
                </a:solidFill>
              </a:rPr>
              <a:pPr/>
              <a:t>‹#›</a:t>
            </a:fld>
            <a:endParaRPr lang="en-US">
              <a:solidFill>
                <a:srgbClr val="595959">
                  <a:tint val="75000"/>
                </a:srgbClr>
              </a:solidFill>
            </a:endParaRPr>
          </a:p>
        </p:txBody>
      </p:sp>
      <p:pic>
        <p:nvPicPr>
          <p:cNvPr id="7" name="Picture 6"/>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10210277" y="5973318"/>
            <a:ext cx="1670859" cy="723207"/>
          </a:xfrm>
          <a:prstGeom prst="rect">
            <a:avLst/>
          </a:prstGeom>
        </p:spPr>
      </p:pic>
    </p:spTree>
    <p:extLst>
      <p:ext uri="{BB962C8B-B14F-4D97-AF65-F5344CB8AC3E}">
        <p14:creationId xmlns:p14="http://schemas.microsoft.com/office/powerpoint/2010/main" val="35329149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Lst>
  <p:txStyles>
    <p:titleStyle>
      <a:lvl1pPr algn="l" defTabSz="914400" rtl="0" eaLnBrk="1" latinLnBrk="0" hangingPunct="1">
        <a:lnSpc>
          <a:spcPct val="90000"/>
        </a:lnSpc>
        <a:spcBef>
          <a:spcPct val="0"/>
        </a:spcBef>
        <a:buNone/>
        <a:defRPr sz="3600" b="1" i="0"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5849" y="19502"/>
            <a:ext cx="10515600" cy="765130"/>
          </a:xfrm>
          <a:prstGeom prst="rect">
            <a:avLst/>
          </a:prstGeom>
        </p:spPr>
        <p:txBody>
          <a:bodyPr vert="horz" lIns="91440" tIns="45720" rIns="91440" bIns="45720" rtlCol="0" anchor="ctr">
            <a:normAutofit/>
          </a:bodyPr>
          <a:lstStyle/>
          <a:p>
            <a:r>
              <a:rPr lang="en-US" dirty="0" smtClean="0"/>
              <a:t>CLICK TO EDIT</a:t>
            </a:r>
            <a:endParaRPr lang="en-US" dirty="0"/>
          </a:p>
        </p:txBody>
      </p:sp>
      <p:sp>
        <p:nvSpPr>
          <p:cNvPr id="3" name="Text Placeholder 2"/>
          <p:cNvSpPr>
            <a:spLocks noGrp="1"/>
          </p:cNvSpPr>
          <p:nvPr>
            <p:ph type="body" idx="1"/>
          </p:nvPr>
        </p:nvSpPr>
        <p:spPr>
          <a:xfrm>
            <a:off x="838200" y="1172817"/>
            <a:ext cx="10515600" cy="500414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0" y="649768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Arial" charset="0"/>
                <a:cs typeface="Arial" charset="0"/>
              </a:defRPr>
            </a:lvl1pPr>
          </a:lstStyle>
          <a:p>
            <a:fld id="{4DEB68D0-CFEB-7C40-9821-346F68F20A61}" type="datetimeFigureOut">
              <a:rPr lang="en-US" smtClean="0">
                <a:solidFill>
                  <a:srgbClr val="595959">
                    <a:tint val="75000"/>
                  </a:srgbClr>
                </a:solidFill>
              </a:rPr>
              <a:pPr/>
              <a:t>7/25/2017</a:t>
            </a:fld>
            <a:endParaRPr lang="en-US">
              <a:solidFill>
                <a:srgbClr val="595959">
                  <a:tint val="75000"/>
                </a:srgbClr>
              </a:solidFill>
            </a:endParaRPr>
          </a:p>
        </p:txBody>
      </p:sp>
      <p:sp>
        <p:nvSpPr>
          <p:cNvPr id="5" name="Footer Placeholder 4"/>
          <p:cNvSpPr>
            <a:spLocks noGrp="1"/>
          </p:cNvSpPr>
          <p:nvPr>
            <p:ph type="ftr" sz="quarter" idx="3"/>
          </p:nvPr>
        </p:nvSpPr>
        <p:spPr>
          <a:xfrm>
            <a:off x="3964124" y="6492877"/>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Arial" charset="0"/>
                <a:cs typeface="Arial" charset="0"/>
              </a:defRPr>
            </a:lvl1pPr>
          </a:lstStyle>
          <a:p>
            <a:endParaRPr lang="en-US">
              <a:solidFill>
                <a:srgbClr val="595959">
                  <a:tint val="75000"/>
                </a:srgbClr>
              </a:solidFill>
            </a:endParaRPr>
          </a:p>
        </p:txBody>
      </p:sp>
      <p:sp>
        <p:nvSpPr>
          <p:cNvPr id="6" name="Slide Number Placeholder 5"/>
          <p:cNvSpPr>
            <a:spLocks noGrp="1"/>
          </p:cNvSpPr>
          <p:nvPr>
            <p:ph type="sldNum" sz="quarter" idx="4"/>
          </p:nvPr>
        </p:nvSpPr>
        <p:spPr>
          <a:xfrm>
            <a:off x="9299849" y="6492878"/>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ea typeface="Arial" charset="0"/>
                <a:cs typeface="Arial" charset="0"/>
              </a:defRPr>
            </a:lvl1pPr>
          </a:lstStyle>
          <a:p>
            <a:fld id="{5FBFDDA7-1699-D748-8C7E-B9F14A4C09B1}" type="slidenum">
              <a:rPr lang="en-US" smtClean="0">
                <a:solidFill>
                  <a:srgbClr val="595959">
                    <a:tint val="75000"/>
                  </a:srgbClr>
                </a:solidFill>
              </a:rPr>
              <a:pPr/>
              <a:t>‹#›</a:t>
            </a:fld>
            <a:endParaRPr lang="en-US">
              <a:solidFill>
                <a:srgbClr val="595959">
                  <a:tint val="75000"/>
                </a:srgbClr>
              </a:solidFill>
            </a:endParaRPr>
          </a:p>
        </p:txBody>
      </p:sp>
      <p:pic>
        <p:nvPicPr>
          <p:cNvPr id="7" name="Picture 6"/>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10210277" y="5973318"/>
            <a:ext cx="1670859" cy="723207"/>
          </a:xfrm>
          <a:prstGeom prst="rect">
            <a:avLst/>
          </a:prstGeom>
        </p:spPr>
      </p:pic>
    </p:spTree>
    <p:extLst>
      <p:ext uri="{BB962C8B-B14F-4D97-AF65-F5344CB8AC3E}">
        <p14:creationId xmlns:p14="http://schemas.microsoft.com/office/powerpoint/2010/main" val="292007566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Lst>
  <p:txStyles>
    <p:titleStyle>
      <a:lvl1pPr algn="l" defTabSz="914400" rtl="0" eaLnBrk="1" latinLnBrk="0" hangingPunct="1">
        <a:lnSpc>
          <a:spcPct val="90000"/>
        </a:lnSpc>
        <a:spcBef>
          <a:spcPct val="0"/>
        </a:spcBef>
        <a:buNone/>
        <a:defRPr sz="3600" b="1" i="0"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5849" y="19502"/>
            <a:ext cx="10515600" cy="765130"/>
          </a:xfrm>
          <a:prstGeom prst="rect">
            <a:avLst/>
          </a:prstGeom>
        </p:spPr>
        <p:txBody>
          <a:bodyPr vert="horz" lIns="91440" tIns="45720" rIns="91440" bIns="45720" rtlCol="0" anchor="ctr">
            <a:normAutofit/>
          </a:bodyPr>
          <a:lstStyle/>
          <a:p>
            <a:r>
              <a:rPr lang="en-US" dirty="0" smtClean="0"/>
              <a:t>CLICK TO EDIT</a:t>
            </a:r>
            <a:endParaRPr lang="en-US" dirty="0"/>
          </a:p>
        </p:txBody>
      </p:sp>
      <p:sp>
        <p:nvSpPr>
          <p:cNvPr id="3" name="Text Placeholder 2"/>
          <p:cNvSpPr>
            <a:spLocks noGrp="1"/>
          </p:cNvSpPr>
          <p:nvPr>
            <p:ph type="body" idx="1"/>
          </p:nvPr>
        </p:nvSpPr>
        <p:spPr>
          <a:xfrm>
            <a:off x="838200" y="1172817"/>
            <a:ext cx="10515600" cy="500414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0" y="6497678"/>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Arial" charset="0"/>
                <a:cs typeface="Arial" charset="0"/>
              </a:defRPr>
            </a:lvl1pPr>
          </a:lstStyle>
          <a:p>
            <a:fld id="{4DEB68D0-CFEB-7C40-9821-346F68F20A61}" type="datetimeFigureOut">
              <a:rPr lang="en-US" smtClean="0">
                <a:solidFill>
                  <a:srgbClr val="595959">
                    <a:tint val="75000"/>
                  </a:srgbClr>
                </a:solidFill>
              </a:rPr>
              <a:pPr/>
              <a:t>7/25/2017</a:t>
            </a:fld>
            <a:endParaRPr lang="en-US">
              <a:solidFill>
                <a:srgbClr val="595959">
                  <a:tint val="75000"/>
                </a:srgbClr>
              </a:solidFill>
            </a:endParaRPr>
          </a:p>
        </p:txBody>
      </p:sp>
      <p:sp>
        <p:nvSpPr>
          <p:cNvPr id="5" name="Footer Placeholder 4"/>
          <p:cNvSpPr>
            <a:spLocks noGrp="1"/>
          </p:cNvSpPr>
          <p:nvPr>
            <p:ph type="ftr" sz="quarter" idx="3"/>
          </p:nvPr>
        </p:nvSpPr>
        <p:spPr>
          <a:xfrm>
            <a:off x="3964124" y="6492875"/>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Arial" charset="0"/>
                <a:cs typeface="Arial" charset="0"/>
              </a:defRPr>
            </a:lvl1pPr>
          </a:lstStyle>
          <a:p>
            <a:endParaRPr lang="en-US">
              <a:solidFill>
                <a:srgbClr val="595959">
                  <a:tint val="75000"/>
                </a:srgbClr>
              </a:solidFill>
            </a:endParaRPr>
          </a:p>
        </p:txBody>
      </p:sp>
      <p:sp>
        <p:nvSpPr>
          <p:cNvPr id="6" name="Slide Number Placeholder 5"/>
          <p:cNvSpPr>
            <a:spLocks noGrp="1"/>
          </p:cNvSpPr>
          <p:nvPr>
            <p:ph type="sldNum" sz="quarter" idx="4"/>
          </p:nvPr>
        </p:nvSpPr>
        <p:spPr>
          <a:xfrm>
            <a:off x="9299849" y="6492876"/>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ea typeface="Arial" charset="0"/>
                <a:cs typeface="Arial" charset="0"/>
              </a:defRPr>
            </a:lvl1pPr>
          </a:lstStyle>
          <a:p>
            <a:fld id="{5FBFDDA7-1699-D748-8C7E-B9F14A4C09B1}" type="slidenum">
              <a:rPr lang="en-US" smtClean="0">
                <a:solidFill>
                  <a:srgbClr val="595959">
                    <a:tint val="75000"/>
                  </a:srgbClr>
                </a:solidFill>
              </a:rPr>
              <a:pPr/>
              <a:t>‹#›</a:t>
            </a:fld>
            <a:endParaRPr lang="en-US">
              <a:solidFill>
                <a:srgbClr val="595959">
                  <a:tint val="75000"/>
                </a:srgbClr>
              </a:solidFill>
            </a:endParaRPr>
          </a:p>
        </p:txBody>
      </p:sp>
      <p:pic>
        <p:nvPicPr>
          <p:cNvPr id="7" name="Picture 6"/>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10210277" y="5973316"/>
            <a:ext cx="1670858" cy="723207"/>
          </a:xfrm>
          <a:prstGeom prst="rect">
            <a:avLst/>
          </a:prstGeom>
        </p:spPr>
      </p:pic>
    </p:spTree>
    <p:extLst>
      <p:ext uri="{BB962C8B-B14F-4D97-AF65-F5344CB8AC3E}">
        <p14:creationId xmlns:p14="http://schemas.microsoft.com/office/powerpoint/2010/main" val="352457904"/>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Lst>
  <p:txStyles>
    <p:titleStyle>
      <a:lvl1pPr algn="l" defTabSz="914400" rtl="0" eaLnBrk="1" latinLnBrk="0" hangingPunct="1">
        <a:lnSpc>
          <a:spcPct val="90000"/>
        </a:lnSpc>
        <a:spcBef>
          <a:spcPct val="0"/>
        </a:spcBef>
        <a:buNone/>
        <a:defRPr sz="3600" b="1" i="0"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5849" y="19502"/>
            <a:ext cx="10515600" cy="765130"/>
          </a:xfrm>
          <a:prstGeom prst="rect">
            <a:avLst/>
          </a:prstGeom>
        </p:spPr>
        <p:txBody>
          <a:bodyPr vert="horz" lIns="91440" tIns="45720" rIns="91440" bIns="45720" rtlCol="0" anchor="ctr">
            <a:normAutofit/>
          </a:bodyPr>
          <a:lstStyle/>
          <a:p>
            <a:r>
              <a:rPr lang="en-US" dirty="0" smtClean="0"/>
              <a:t>CLICK TO EDIT</a:t>
            </a:r>
            <a:endParaRPr lang="en-US" dirty="0"/>
          </a:p>
        </p:txBody>
      </p:sp>
      <p:sp>
        <p:nvSpPr>
          <p:cNvPr id="3" name="Text Placeholder 2"/>
          <p:cNvSpPr>
            <a:spLocks noGrp="1"/>
          </p:cNvSpPr>
          <p:nvPr>
            <p:ph type="body" idx="1"/>
          </p:nvPr>
        </p:nvSpPr>
        <p:spPr>
          <a:xfrm>
            <a:off x="838200" y="1172817"/>
            <a:ext cx="10515600" cy="500414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0" y="6497678"/>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Arial" charset="0"/>
                <a:cs typeface="Arial" charset="0"/>
              </a:defRPr>
            </a:lvl1pPr>
          </a:lstStyle>
          <a:p>
            <a:fld id="{4DEB68D0-CFEB-7C40-9821-346F68F20A61}" type="datetimeFigureOut">
              <a:rPr lang="en-US" smtClean="0">
                <a:solidFill>
                  <a:srgbClr val="595959">
                    <a:tint val="75000"/>
                  </a:srgbClr>
                </a:solidFill>
              </a:rPr>
              <a:pPr/>
              <a:t>7/25/2017</a:t>
            </a:fld>
            <a:endParaRPr lang="en-US">
              <a:solidFill>
                <a:srgbClr val="595959">
                  <a:tint val="75000"/>
                </a:srgbClr>
              </a:solidFill>
            </a:endParaRPr>
          </a:p>
        </p:txBody>
      </p:sp>
      <p:sp>
        <p:nvSpPr>
          <p:cNvPr id="5" name="Footer Placeholder 4"/>
          <p:cNvSpPr>
            <a:spLocks noGrp="1"/>
          </p:cNvSpPr>
          <p:nvPr>
            <p:ph type="ftr" sz="quarter" idx="3"/>
          </p:nvPr>
        </p:nvSpPr>
        <p:spPr>
          <a:xfrm>
            <a:off x="3964124" y="6492875"/>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Arial" charset="0"/>
                <a:cs typeface="Arial" charset="0"/>
              </a:defRPr>
            </a:lvl1pPr>
          </a:lstStyle>
          <a:p>
            <a:endParaRPr lang="en-US">
              <a:solidFill>
                <a:srgbClr val="595959">
                  <a:tint val="75000"/>
                </a:srgbClr>
              </a:solidFill>
            </a:endParaRPr>
          </a:p>
        </p:txBody>
      </p:sp>
      <p:sp>
        <p:nvSpPr>
          <p:cNvPr id="6" name="Slide Number Placeholder 5"/>
          <p:cNvSpPr>
            <a:spLocks noGrp="1"/>
          </p:cNvSpPr>
          <p:nvPr>
            <p:ph type="sldNum" sz="quarter" idx="4"/>
          </p:nvPr>
        </p:nvSpPr>
        <p:spPr>
          <a:xfrm>
            <a:off x="9299849" y="6492876"/>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ea typeface="Arial" charset="0"/>
                <a:cs typeface="Arial" charset="0"/>
              </a:defRPr>
            </a:lvl1pPr>
          </a:lstStyle>
          <a:p>
            <a:fld id="{5FBFDDA7-1699-D748-8C7E-B9F14A4C09B1}" type="slidenum">
              <a:rPr lang="en-US" smtClean="0">
                <a:solidFill>
                  <a:srgbClr val="595959">
                    <a:tint val="75000"/>
                  </a:srgbClr>
                </a:solidFill>
              </a:rPr>
              <a:pPr/>
              <a:t>‹#›</a:t>
            </a:fld>
            <a:endParaRPr lang="en-US">
              <a:solidFill>
                <a:srgbClr val="595959">
                  <a:tint val="75000"/>
                </a:srgbClr>
              </a:solidFill>
            </a:endParaRPr>
          </a:p>
        </p:txBody>
      </p:sp>
      <p:pic>
        <p:nvPicPr>
          <p:cNvPr id="7" name="Picture 6"/>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10210277" y="5973316"/>
            <a:ext cx="1670858" cy="723207"/>
          </a:xfrm>
          <a:prstGeom prst="rect">
            <a:avLst/>
          </a:prstGeom>
        </p:spPr>
      </p:pic>
    </p:spTree>
    <p:extLst>
      <p:ext uri="{BB962C8B-B14F-4D97-AF65-F5344CB8AC3E}">
        <p14:creationId xmlns:p14="http://schemas.microsoft.com/office/powerpoint/2010/main" val="255153902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Lst>
  <p:txStyles>
    <p:titleStyle>
      <a:lvl1pPr algn="l" defTabSz="914400" rtl="0" eaLnBrk="1" latinLnBrk="0" hangingPunct="1">
        <a:lnSpc>
          <a:spcPct val="90000"/>
        </a:lnSpc>
        <a:spcBef>
          <a:spcPct val="0"/>
        </a:spcBef>
        <a:buNone/>
        <a:defRPr sz="3600" b="1" i="0"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5849" y="19502"/>
            <a:ext cx="10515600" cy="765130"/>
          </a:xfrm>
          <a:prstGeom prst="rect">
            <a:avLst/>
          </a:prstGeom>
        </p:spPr>
        <p:txBody>
          <a:bodyPr vert="horz" lIns="91440" tIns="45720" rIns="91440" bIns="45720" rtlCol="0" anchor="ctr">
            <a:normAutofit/>
          </a:bodyPr>
          <a:lstStyle/>
          <a:p>
            <a:r>
              <a:rPr lang="en-US" dirty="0" smtClean="0"/>
              <a:t>CLICK TO EDIT</a:t>
            </a:r>
            <a:endParaRPr lang="en-US" dirty="0"/>
          </a:p>
        </p:txBody>
      </p:sp>
      <p:sp>
        <p:nvSpPr>
          <p:cNvPr id="3" name="Text Placeholder 2"/>
          <p:cNvSpPr>
            <a:spLocks noGrp="1"/>
          </p:cNvSpPr>
          <p:nvPr>
            <p:ph type="body" idx="1"/>
          </p:nvPr>
        </p:nvSpPr>
        <p:spPr>
          <a:xfrm>
            <a:off x="838200" y="1172817"/>
            <a:ext cx="10515600" cy="500414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0" y="6497678"/>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Arial" charset="0"/>
                <a:cs typeface="Arial" charset="0"/>
              </a:defRPr>
            </a:lvl1pPr>
          </a:lstStyle>
          <a:p>
            <a:fld id="{4DEB68D0-CFEB-7C40-9821-346F68F20A61}" type="datetimeFigureOut">
              <a:rPr lang="en-US" smtClean="0">
                <a:solidFill>
                  <a:srgbClr val="595959">
                    <a:tint val="75000"/>
                  </a:srgbClr>
                </a:solidFill>
              </a:rPr>
              <a:pPr/>
              <a:t>7/25/2017</a:t>
            </a:fld>
            <a:endParaRPr lang="en-US">
              <a:solidFill>
                <a:srgbClr val="595959">
                  <a:tint val="75000"/>
                </a:srgbClr>
              </a:solidFill>
            </a:endParaRPr>
          </a:p>
        </p:txBody>
      </p:sp>
      <p:sp>
        <p:nvSpPr>
          <p:cNvPr id="5" name="Footer Placeholder 4"/>
          <p:cNvSpPr>
            <a:spLocks noGrp="1"/>
          </p:cNvSpPr>
          <p:nvPr>
            <p:ph type="ftr" sz="quarter" idx="3"/>
          </p:nvPr>
        </p:nvSpPr>
        <p:spPr>
          <a:xfrm>
            <a:off x="3964124" y="6492875"/>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Arial" charset="0"/>
                <a:cs typeface="Arial" charset="0"/>
              </a:defRPr>
            </a:lvl1pPr>
          </a:lstStyle>
          <a:p>
            <a:endParaRPr lang="en-US">
              <a:solidFill>
                <a:srgbClr val="595959">
                  <a:tint val="75000"/>
                </a:srgbClr>
              </a:solidFill>
            </a:endParaRPr>
          </a:p>
        </p:txBody>
      </p:sp>
      <p:sp>
        <p:nvSpPr>
          <p:cNvPr id="6" name="Slide Number Placeholder 5"/>
          <p:cNvSpPr>
            <a:spLocks noGrp="1"/>
          </p:cNvSpPr>
          <p:nvPr>
            <p:ph type="sldNum" sz="quarter" idx="4"/>
          </p:nvPr>
        </p:nvSpPr>
        <p:spPr>
          <a:xfrm>
            <a:off x="9299849" y="6492876"/>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ea typeface="Arial" charset="0"/>
                <a:cs typeface="Arial" charset="0"/>
              </a:defRPr>
            </a:lvl1pPr>
          </a:lstStyle>
          <a:p>
            <a:fld id="{5FBFDDA7-1699-D748-8C7E-B9F14A4C09B1}" type="slidenum">
              <a:rPr lang="en-US" smtClean="0">
                <a:solidFill>
                  <a:srgbClr val="595959">
                    <a:tint val="75000"/>
                  </a:srgbClr>
                </a:solidFill>
              </a:rPr>
              <a:pPr/>
              <a:t>‹#›</a:t>
            </a:fld>
            <a:endParaRPr lang="en-US">
              <a:solidFill>
                <a:srgbClr val="595959">
                  <a:tint val="75000"/>
                </a:srgbClr>
              </a:solidFill>
            </a:endParaRPr>
          </a:p>
        </p:txBody>
      </p:sp>
      <p:pic>
        <p:nvPicPr>
          <p:cNvPr id="7" name="Picture 6"/>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10210277" y="5973316"/>
            <a:ext cx="1670858" cy="723207"/>
          </a:xfrm>
          <a:prstGeom prst="rect">
            <a:avLst/>
          </a:prstGeom>
        </p:spPr>
      </p:pic>
    </p:spTree>
    <p:extLst>
      <p:ext uri="{BB962C8B-B14F-4D97-AF65-F5344CB8AC3E}">
        <p14:creationId xmlns:p14="http://schemas.microsoft.com/office/powerpoint/2010/main" val="2477262117"/>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Lst>
  <p:txStyles>
    <p:titleStyle>
      <a:lvl1pPr algn="l" defTabSz="914400" rtl="0" eaLnBrk="1" latinLnBrk="0" hangingPunct="1">
        <a:lnSpc>
          <a:spcPct val="90000"/>
        </a:lnSpc>
        <a:spcBef>
          <a:spcPct val="0"/>
        </a:spcBef>
        <a:buNone/>
        <a:defRPr sz="3600" b="1" i="0"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19.xml"/><Relationship Id="rId5" Type="http://schemas.openxmlformats.org/officeDocument/2006/relationships/image" Target="../media/image43.jpeg"/><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37.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37.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3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2.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29.jpe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LT Academy</a:t>
            </a:r>
            <a:endParaRPr lang="en-US" dirty="0"/>
          </a:p>
        </p:txBody>
      </p:sp>
      <p:sp>
        <p:nvSpPr>
          <p:cNvPr id="3" name="Text Placeholder 2"/>
          <p:cNvSpPr>
            <a:spLocks noGrp="1"/>
          </p:cNvSpPr>
          <p:nvPr>
            <p:ph type="body" sz="quarter" idx="10"/>
          </p:nvPr>
        </p:nvSpPr>
        <p:spPr/>
        <p:txBody>
          <a:bodyPr>
            <a:normAutofit lnSpcReduction="10000"/>
          </a:bodyPr>
          <a:lstStyle/>
          <a:p>
            <a:r>
              <a:rPr lang="en-US" dirty="0" smtClean="0"/>
              <a:t>Driver Features </a:t>
            </a:r>
            <a:endParaRPr lang="en-US" dirty="0"/>
          </a:p>
        </p:txBody>
      </p:sp>
      <p:sp>
        <p:nvSpPr>
          <p:cNvPr id="4" name="TextBox 3"/>
          <p:cNvSpPr txBox="1"/>
          <p:nvPr/>
        </p:nvSpPr>
        <p:spPr>
          <a:xfrm>
            <a:off x="4006735" y="6533804"/>
            <a:ext cx="4405745" cy="369332"/>
          </a:xfrm>
          <a:prstGeom prst="rect">
            <a:avLst/>
          </a:prstGeom>
          <a:noFill/>
        </p:spPr>
        <p:txBody>
          <a:bodyPr wrap="square" rtlCol="0">
            <a:spAutoFit/>
          </a:bodyPr>
          <a:lstStyle/>
          <a:p>
            <a:r>
              <a:rPr lang="en-US" dirty="0" smtClean="0"/>
              <a:t>Information accurate at time of release </a:t>
            </a:r>
            <a:endParaRPr lang="en-US" dirty="0"/>
          </a:p>
        </p:txBody>
      </p:sp>
    </p:spTree>
    <p:extLst>
      <p:ext uri="{BB962C8B-B14F-4D97-AF65-F5344CB8AC3E}">
        <p14:creationId xmlns:p14="http://schemas.microsoft.com/office/powerpoint/2010/main" val="40347061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94242" y="19502"/>
            <a:ext cx="11203517" cy="7651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1"/>
                </a:solidFill>
                <a:latin typeface="Arial" charset="0"/>
                <a:ea typeface="Arial" charset="0"/>
                <a:cs typeface="Arial" charset="0"/>
              </a:defRPr>
            </a:lvl1pPr>
          </a:lstStyle>
          <a:p>
            <a:r>
              <a:rPr lang="en-US" dirty="0"/>
              <a:t>Interior Noise</a:t>
            </a:r>
          </a:p>
        </p:txBody>
      </p:sp>
      <p:sp>
        <p:nvSpPr>
          <p:cNvPr id="8" name="Text Placeholder 2"/>
          <p:cNvSpPr txBox="1">
            <a:spLocks/>
          </p:cNvSpPr>
          <p:nvPr/>
        </p:nvSpPr>
        <p:spPr>
          <a:xfrm>
            <a:off x="494243" y="998501"/>
            <a:ext cx="6554557" cy="607336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dirty="0"/>
              <a:t>LT is a quieter cabin</a:t>
            </a:r>
          </a:p>
          <a:p>
            <a:pPr lvl="1"/>
            <a:r>
              <a:rPr lang="en-US" sz="2000" dirty="0"/>
              <a:t>Improved Wind Noise</a:t>
            </a:r>
          </a:p>
          <a:p>
            <a:pPr lvl="1"/>
            <a:r>
              <a:rPr lang="en-US" sz="2000" dirty="0"/>
              <a:t>Improved Door Sealing</a:t>
            </a:r>
          </a:p>
          <a:p>
            <a:pPr lvl="1"/>
            <a:r>
              <a:rPr lang="en-US" sz="2000" dirty="0"/>
              <a:t>Insulated flooring</a:t>
            </a:r>
          </a:p>
          <a:p>
            <a:pPr marL="285750" indent="-285750">
              <a:buFont typeface="Arial" panose="020B0604020202020204" pitchFamily="34" charset="0"/>
              <a:buChar char="•"/>
            </a:pPr>
            <a:r>
              <a:rPr lang="en-US" sz="2400" dirty="0"/>
              <a:t>The new LT design resulted in a 4 sones wind noise reduction over ProStar</a:t>
            </a:r>
          </a:p>
          <a:p>
            <a:pPr marL="285750" indent="-285750">
              <a:buFont typeface="Arial" panose="020B0604020202020204" pitchFamily="34" charset="0"/>
              <a:buChar char="•"/>
            </a:pPr>
            <a:r>
              <a:rPr lang="en-US" sz="2400" dirty="0" smtClean="0"/>
              <a:t>Critical components </a:t>
            </a:r>
            <a:r>
              <a:rPr lang="en-US" sz="2400" dirty="0"/>
              <a:t>affecting wind noise were optimized</a:t>
            </a:r>
          </a:p>
          <a:p>
            <a:pPr marL="742950" lvl="1" indent="-285750">
              <a:buFont typeface="Arial" panose="020B0604020202020204" pitchFamily="34" charset="0"/>
              <a:buChar char="•"/>
            </a:pPr>
            <a:r>
              <a:rPr lang="en-US" sz="2000" dirty="0"/>
              <a:t>Side glass (vent window eliminated)</a:t>
            </a:r>
          </a:p>
          <a:p>
            <a:pPr marL="742950" lvl="1" indent="-285750">
              <a:buFont typeface="Arial" panose="020B0604020202020204" pitchFamily="34" charset="0"/>
              <a:buChar char="•"/>
            </a:pPr>
            <a:r>
              <a:rPr lang="en-US" sz="2000" dirty="0"/>
              <a:t>Door seal</a:t>
            </a:r>
          </a:p>
          <a:p>
            <a:pPr marL="742950" lvl="1" indent="-285750">
              <a:buFont typeface="Arial" panose="020B0604020202020204" pitchFamily="34" charset="0"/>
              <a:buChar char="•"/>
            </a:pPr>
            <a:r>
              <a:rPr lang="en-US" sz="2000" dirty="0"/>
              <a:t>Pedestal mirrors</a:t>
            </a:r>
          </a:p>
          <a:p>
            <a:pPr marL="742950" lvl="1" indent="-285750">
              <a:buFont typeface="Arial" panose="020B0604020202020204" pitchFamily="34" charset="0"/>
              <a:buChar char="•"/>
            </a:pPr>
            <a:r>
              <a:rPr lang="en-US" sz="2000" dirty="0"/>
              <a:t>Hood shape</a:t>
            </a:r>
          </a:p>
          <a:p>
            <a:pPr marL="742950" lvl="1" indent="-285750">
              <a:buFont typeface="Arial" panose="020B0604020202020204" pitchFamily="34" charset="0"/>
              <a:buChar char="•"/>
            </a:pPr>
            <a:r>
              <a:rPr lang="en-US" sz="2000" dirty="0"/>
              <a:t>Hood to door geometry</a:t>
            </a:r>
          </a:p>
          <a:p>
            <a:pPr marL="285750" indent="-285750">
              <a:buFont typeface="Arial" panose="020B0604020202020204" pitchFamily="34" charset="0"/>
              <a:buChar char="•"/>
            </a:pPr>
            <a:r>
              <a:rPr lang="en-US" sz="2400" dirty="0"/>
              <a:t>Wind noise simulation was used extensively throughout the development process to guide the design and achieve wind noise reduction objectives</a:t>
            </a:r>
          </a:p>
        </p:txBody>
      </p:sp>
      <p:pic>
        <p:nvPicPr>
          <p:cNvPr id="5" name="Picture 4"/>
          <p:cNvPicPr>
            <a:picLocks noChangeAspect="1"/>
          </p:cNvPicPr>
          <p:nvPr/>
        </p:nvPicPr>
        <p:blipFill>
          <a:blip r:embed="rId3"/>
          <a:stretch>
            <a:fillRect/>
          </a:stretch>
        </p:blipFill>
        <p:spPr>
          <a:xfrm>
            <a:off x="7048801" y="998501"/>
            <a:ext cx="4835193" cy="3966072"/>
          </a:xfrm>
          <a:prstGeom prst="rect">
            <a:avLst/>
          </a:prstGeom>
          <a:ln>
            <a:solidFill>
              <a:schemeClr val="tx1"/>
            </a:solidFill>
          </a:ln>
        </p:spPr>
      </p:pic>
    </p:spTree>
    <p:extLst>
      <p:ext uri="{BB962C8B-B14F-4D97-AF65-F5344CB8AC3E}">
        <p14:creationId xmlns:p14="http://schemas.microsoft.com/office/powerpoint/2010/main" val="27929368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Interior Changes / Ergonomics</a:t>
            </a:r>
            <a:endParaRPr lang="en-US" sz="2400" dirty="0"/>
          </a:p>
        </p:txBody>
      </p:sp>
      <p:sp>
        <p:nvSpPr>
          <p:cNvPr id="3" name="TextBox 2"/>
          <p:cNvSpPr txBox="1"/>
          <p:nvPr/>
        </p:nvSpPr>
        <p:spPr>
          <a:xfrm>
            <a:off x="0" y="825201"/>
            <a:ext cx="4998097" cy="5189113"/>
          </a:xfrm>
          <a:prstGeom prst="rect">
            <a:avLst/>
          </a:prstGeom>
          <a:noFill/>
        </p:spPr>
        <p:txBody>
          <a:bodyPr wrap="square" rtlCol="0">
            <a:spAutoFit/>
          </a:bodyPr>
          <a:lstStyle/>
          <a:p>
            <a:pPr marL="400050" indent="-285750">
              <a:lnSpc>
                <a:spcPct val="130000"/>
              </a:lnSpc>
              <a:buFont typeface="Arial" panose="020B0604020202020204" pitchFamily="34" charset="0"/>
              <a:buChar char="•"/>
            </a:pPr>
            <a:r>
              <a:rPr lang="en-US" sz="2400" dirty="0">
                <a:solidFill>
                  <a:schemeClr val="tx1">
                    <a:lumMod val="75000"/>
                  </a:schemeClr>
                </a:solidFill>
              </a:rPr>
              <a:t>Air horn lanyard</a:t>
            </a:r>
          </a:p>
          <a:p>
            <a:pPr marL="742950" lvl="1" indent="-285750">
              <a:lnSpc>
                <a:spcPct val="120000"/>
              </a:lnSpc>
              <a:buFont typeface="Arial" panose="020B0604020202020204" pitchFamily="34" charset="0"/>
              <a:buChar char="•"/>
            </a:pPr>
            <a:r>
              <a:rPr lang="en-US" sz="2000" dirty="0">
                <a:solidFill>
                  <a:schemeClr val="tx1">
                    <a:lumMod val="75000"/>
                  </a:schemeClr>
                </a:solidFill>
              </a:rPr>
              <a:t>Roof mounted as recommended in driver clinics</a:t>
            </a:r>
          </a:p>
          <a:p>
            <a:pPr marL="742950" lvl="1" indent="-285750">
              <a:lnSpc>
                <a:spcPct val="120000"/>
              </a:lnSpc>
              <a:buFont typeface="Arial" panose="020B0604020202020204" pitchFamily="34" charset="0"/>
              <a:buChar char="•"/>
            </a:pPr>
            <a:r>
              <a:rPr lang="en-US" sz="2000" dirty="0">
                <a:solidFill>
                  <a:schemeClr val="tx1">
                    <a:lumMod val="75000"/>
                  </a:schemeClr>
                </a:solidFill>
              </a:rPr>
              <a:t>Steering wheel mounted buttons difficult to locate during evasive maneuvers</a:t>
            </a:r>
          </a:p>
          <a:p>
            <a:pPr marL="400050" indent="-285750">
              <a:lnSpc>
                <a:spcPct val="130000"/>
              </a:lnSpc>
              <a:buFont typeface="Arial" panose="020B0604020202020204" pitchFamily="34" charset="0"/>
              <a:buChar char="•"/>
            </a:pPr>
            <a:r>
              <a:rPr lang="en-US" sz="2400" dirty="0">
                <a:solidFill>
                  <a:schemeClr val="tx1">
                    <a:lumMod val="75000"/>
                  </a:schemeClr>
                </a:solidFill>
              </a:rPr>
              <a:t>Doors</a:t>
            </a:r>
          </a:p>
          <a:p>
            <a:pPr marL="742950" lvl="1" indent="-285750">
              <a:lnSpc>
                <a:spcPct val="120000"/>
              </a:lnSpc>
              <a:buFont typeface="Arial" panose="020B0604020202020204" pitchFamily="34" charset="0"/>
              <a:buChar char="•"/>
            </a:pPr>
            <a:r>
              <a:rPr lang="en-US" sz="2000" dirty="0">
                <a:solidFill>
                  <a:schemeClr val="tx1">
                    <a:lumMod val="75000"/>
                  </a:schemeClr>
                </a:solidFill>
              </a:rPr>
              <a:t>Ergonomic design enhances comfort and visibility</a:t>
            </a:r>
          </a:p>
          <a:p>
            <a:pPr marL="400050" indent="-285750">
              <a:lnSpc>
                <a:spcPct val="130000"/>
              </a:lnSpc>
              <a:buFont typeface="Arial" panose="020B0604020202020204" pitchFamily="34" charset="0"/>
              <a:buChar char="•"/>
            </a:pPr>
            <a:r>
              <a:rPr lang="en-US" sz="2400" dirty="0">
                <a:solidFill>
                  <a:schemeClr val="tx1">
                    <a:lumMod val="75000"/>
                  </a:schemeClr>
                </a:solidFill>
              </a:rPr>
              <a:t>Interior panels</a:t>
            </a:r>
          </a:p>
          <a:p>
            <a:pPr marL="742950" lvl="1" indent="-285750">
              <a:lnSpc>
                <a:spcPct val="120000"/>
              </a:lnSpc>
              <a:buFont typeface="Arial" panose="020B0604020202020204" pitchFamily="34" charset="0"/>
              <a:buChar char="•"/>
            </a:pPr>
            <a:r>
              <a:rPr lang="en-US" sz="2000" dirty="0">
                <a:solidFill>
                  <a:schemeClr val="tx1">
                    <a:lumMod val="75000"/>
                  </a:schemeClr>
                </a:solidFill>
              </a:rPr>
              <a:t>New materials reduce bumps, squeaks, and rattles (BSR)</a:t>
            </a:r>
          </a:p>
          <a:p>
            <a:pPr lvl="1">
              <a:lnSpc>
                <a:spcPct val="120000"/>
              </a:lnSpc>
            </a:pPr>
            <a:endParaRPr lang="en-US" dirty="0"/>
          </a:p>
        </p:txBody>
      </p:sp>
      <p:pic>
        <p:nvPicPr>
          <p:cNvPr id="5" name="Picture 4"/>
          <p:cNvPicPr>
            <a:picLocks noChangeAspect="1"/>
          </p:cNvPicPr>
          <p:nvPr/>
        </p:nvPicPr>
        <p:blipFill>
          <a:blip r:embed="rId3"/>
          <a:stretch>
            <a:fillRect/>
          </a:stretch>
        </p:blipFill>
        <p:spPr>
          <a:xfrm>
            <a:off x="4979487" y="0"/>
            <a:ext cx="7212513" cy="6858000"/>
          </a:xfrm>
          <a:prstGeom prst="rect">
            <a:avLst/>
          </a:prstGeom>
        </p:spPr>
      </p:pic>
    </p:spTree>
    <p:extLst>
      <p:ext uri="{BB962C8B-B14F-4D97-AF65-F5344CB8AC3E}">
        <p14:creationId xmlns:p14="http://schemas.microsoft.com/office/powerpoint/2010/main" val="38024002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3379" t="5321" r="23440" b="9420"/>
          <a:stretch/>
        </p:blipFill>
        <p:spPr>
          <a:xfrm>
            <a:off x="4979672" y="0"/>
            <a:ext cx="7212328" cy="6858001"/>
          </a:xfrm>
          <a:prstGeom prst="rect">
            <a:avLst/>
          </a:prstGeom>
        </p:spPr>
      </p:pic>
      <p:sp>
        <p:nvSpPr>
          <p:cNvPr id="2" name="Title 1"/>
          <p:cNvSpPr>
            <a:spLocks noGrp="1"/>
          </p:cNvSpPr>
          <p:nvPr>
            <p:ph type="title"/>
          </p:nvPr>
        </p:nvSpPr>
        <p:spPr/>
        <p:txBody>
          <a:bodyPr>
            <a:normAutofit/>
          </a:bodyPr>
          <a:lstStyle/>
          <a:p>
            <a:r>
              <a:rPr lang="en-US" sz="2400" dirty="0" smtClean="0"/>
              <a:t>Interior Changes / Ergonomics</a:t>
            </a:r>
            <a:endParaRPr lang="en-US" sz="2400" dirty="0"/>
          </a:p>
        </p:txBody>
      </p:sp>
      <p:sp>
        <p:nvSpPr>
          <p:cNvPr id="9" name="Text Placeholder 2"/>
          <p:cNvSpPr txBox="1">
            <a:spLocks/>
          </p:cNvSpPr>
          <p:nvPr/>
        </p:nvSpPr>
        <p:spPr>
          <a:xfrm>
            <a:off x="0" y="804135"/>
            <a:ext cx="5021943" cy="6053866"/>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00050" indent="-285750" defTabSz="457200">
              <a:lnSpc>
                <a:spcPct val="140000"/>
              </a:lnSpc>
              <a:spcBef>
                <a:spcPts val="0"/>
              </a:spcBef>
              <a:buFont typeface="Arial" panose="020B0604020202020204" pitchFamily="34" charset="0"/>
              <a:buChar char="•"/>
            </a:pPr>
            <a:r>
              <a:rPr lang="en-US" sz="2400" dirty="0">
                <a:latin typeface="Arial" panose="020B0604020202020204"/>
                <a:ea typeface="+mn-ea"/>
              </a:rPr>
              <a:t>Engine fan</a:t>
            </a:r>
          </a:p>
          <a:p>
            <a:pPr marL="742950" lvl="1" indent="-285750" defTabSz="457200">
              <a:lnSpc>
                <a:spcPct val="140000"/>
              </a:lnSpc>
              <a:spcBef>
                <a:spcPts val="0"/>
              </a:spcBef>
              <a:buFont typeface="Arial" panose="020B0604020202020204" pitchFamily="34" charset="0"/>
              <a:buChar char="•"/>
            </a:pPr>
            <a:r>
              <a:rPr lang="en-US" sz="2000" dirty="0">
                <a:latin typeface="Arial" panose="020B0604020202020204"/>
                <a:ea typeface="+mn-ea"/>
              </a:rPr>
              <a:t>Less fan blades reduce interior noise </a:t>
            </a:r>
            <a:r>
              <a:rPr lang="en-US" sz="2000" dirty="0" smtClean="0">
                <a:latin typeface="Arial" panose="020B0604020202020204"/>
                <a:ea typeface="+mn-ea"/>
              </a:rPr>
              <a:t>(A26 </a:t>
            </a:r>
            <a:r>
              <a:rPr lang="en-US" sz="2000" dirty="0">
                <a:latin typeface="Arial" panose="020B0604020202020204"/>
                <a:ea typeface="+mn-ea"/>
              </a:rPr>
              <a:t>and X15)</a:t>
            </a:r>
          </a:p>
          <a:p>
            <a:pPr marL="400050" indent="-285750" defTabSz="457200">
              <a:lnSpc>
                <a:spcPct val="140000"/>
              </a:lnSpc>
              <a:spcBef>
                <a:spcPts val="0"/>
              </a:spcBef>
              <a:buFont typeface="Arial" panose="020B0604020202020204" pitchFamily="34" charset="0"/>
              <a:buChar char="•"/>
            </a:pPr>
            <a:r>
              <a:rPr lang="en-US" sz="2400" dirty="0">
                <a:latin typeface="Arial" panose="020B0604020202020204"/>
                <a:ea typeface="+mn-ea"/>
              </a:rPr>
              <a:t>HVAC</a:t>
            </a:r>
            <a:r>
              <a:rPr lang="en-US" sz="2100" dirty="0">
                <a:latin typeface="Arial" panose="020B0604020202020204"/>
                <a:ea typeface="+mn-ea"/>
              </a:rPr>
              <a:t> </a:t>
            </a:r>
          </a:p>
          <a:p>
            <a:pPr marL="742950" lvl="1" indent="-285750" defTabSz="457200">
              <a:lnSpc>
                <a:spcPct val="140000"/>
              </a:lnSpc>
              <a:spcBef>
                <a:spcPts val="0"/>
              </a:spcBef>
              <a:buFont typeface="Arial" panose="020B0604020202020204" pitchFamily="34" charset="0"/>
              <a:buChar char="•"/>
            </a:pPr>
            <a:r>
              <a:rPr lang="en-US" sz="2000" dirty="0">
                <a:latin typeface="Arial" panose="020B0604020202020204"/>
                <a:ea typeface="+mn-ea"/>
              </a:rPr>
              <a:t>More powerful system delivers more heat in cold weather</a:t>
            </a:r>
          </a:p>
          <a:p>
            <a:pPr marL="742950" lvl="1" indent="-285750" defTabSz="457200">
              <a:lnSpc>
                <a:spcPct val="140000"/>
              </a:lnSpc>
              <a:spcBef>
                <a:spcPts val="0"/>
              </a:spcBef>
              <a:buFont typeface="Arial" panose="020B0604020202020204" pitchFamily="34" charset="0"/>
              <a:buChar char="•"/>
            </a:pPr>
            <a:r>
              <a:rPr lang="en-US" sz="2000" dirty="0">
                <a:latin typeface="Arial" panose="020B0604020202020204"/>
                <a:ea typeface="+mn-ea"/>
              </a:rPr>
              <a:t>Five vents (one additional over ProStar) improve air flow throughout the vehicle</a:t>
            </a:r>
          </a:p>
          <a:p>
            <a:pPr marL="742950" lvl="1" indent="-285750" defTabSz="457200">
              <a:lnSpc>
                <a:spcPct val="140000"/>
              </a:lnSpc>
              <a:spcBef>
                <a:spcPts val="0"/>
              </a:spcBef>
              <a:buFont typeface="Arial" panose="020B0604020202020204" pitchFamily="34" charset="0"/>
              <a:buChar char="•"/>
            </a:pPr>
            <a:r>
              <a:rPr lang="en-US" sz="2000" dirty="0">
                <a:latin typeface="Arial" panose="020B0604020202020204"/>
                <a:ea typeface="+mn-ea"/>
              </a:rPr>
              <a:t>Vents can now be fully closed, preventing cold hands when AC on</a:t>
            </a:r>
          </a:p>
          <a:p>
            <a:pPr marL="457200" lvl="1" indent="0">
              <a:buFont typeface="Arial"/>
              <a:buNone/>
            </a:pPr>
            <a:endParaRPr lang="en-US" dirty="0">
              <a:solidFill>
                <a:srgbClr val="FFFFFF"/>
              </a:solidFill>
            </a:endParaRPr>
          </a:p>
          <a:p>
            <a:endParaRPr lang="en-US" dirty="0">
              <a:solidFill>
                <a:srgbClr val="FFFFFF"/>
              </a:solidFill>
            </a:endParaRPr>
          </a:p>
        </p:txBody>
      </p:sp>
    </p:spTree>
    <p:extLst>
      <p:ext uri="{BB962C8B-B14F-4D97-AF65-F5344CB8AC3E}">
        <p14:creationId xmlns:p14="http://schemas.microsoft.com/office/powerpoint/2010/main" val="3398530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998097" y="19502"/>
            <a:ext cx="7193903" cy="6840305"/>
          </a:xfrm>
          <a:prstGeom prst="rect">
            <a:avLst/>
          </a:prstGeom>
        </p:spPr>
      </p:pic>
      <p:sp>
        <p:nvSpPr>
          <p:cNvPr id="12" name="Title 1"/>
          <p:cNvSpPr>
            <a:spLocks noGrp="1"/>
          </p:cNvSpPr>
          <p:nvPr>
            <p:ph type="title"/>
          </p:nvPr>
        </p:nvSpPr>
        <p:spPr/>
        <p:txBody>
          <a:bodyPr>
            <a:normAutofit/>
          </a:bodyPr>
          <a:lstStyle/>
          <a:p>
            <a:r>
              <a:rPr lang="en-US" dirty="0" smtClean="0">
                <a:solidFill>
                  <a:schemeClr val="bg1"/>
                </a:solidFill>
              </a:rPr>
              <a:t> </a:t>
            </a:r>
            <a:r>
              <a:rPr lang="en-US" sz="2400" dirty="0"/>
              <a:t>I</a:t>
            </a:r>
            <a:r>
              <a:rPr lang="en-US" sz="2400" dirty="0" smtClean="0"/>
              <a:t>nterior Changes / Ergonomics</a:t>
            </a:r>
            <a:endParaRPr lang="en-US" sz="2400" dirty="0"/>
          </a:p>
        </p:txBody>
      </p:sp>
      <p:sp>
        <p:nvSpPr>
          <p:cNvPr id="8" name="Text Placeholder 2"/>
          <p:cNvSpPr>
            <a:spLocks noGrp="1"/>
          </p:cNvSpPr>
          <p:nvPr>
            <p:ph type="body" sz="quarter" idx="10"/>
          </p:nvPr>
        </p:nvSpPr>
        <p:spPr>
          <a:xfrm>
            <a:off x="0" y="784632"/>
            <a:ext cx="4503857" cy="6073368"/>
          </a:xfrm>
        </p:spPr>
        <p:txBody>
          <a:bodyPr>
            <a:normAutofit/>
          </a:bodyPr>
          <a:lstStyle/>
          <a:p>
            <a:r>
              <a:rPr lang="en-US" sz="2400" dirty="0"/>
              <a:t>Hazard switch</a:t>
            </a:r>
          </a:p>
          <a:p>
            <a:pPr lvl="1"/>
            <a:r>
              <a:rPr lang="en-US" sz="2000" dirty="0" smtClean="0"/>
              <a:t>Moved to the center of the wing panel</a:t>
            </a:r>
          </a:p>
          <a:p>
            <a:r>
              <a:rPr lang="en-US" sz="2400" dirty="0"/>
              <a:t>Pagination switch</a:t>
            </a:r>
          </a:p>
          <a:p>
            <a:pPr lvl="1"/>
            <a:r>
              <a:rPr lang="en-US" sz="2000" dirty="0" smtClean="0"/>
              <a:t>Located to the right of the steering column</a:t>
            </a:r>
          </a:p>
          <a:p>
            <a:pPr lvl="1"/>
            <a:r>
              <a:rPr lang="en-US" sz="2000" dirty="0" smtClean="0"/>
              <a:t>Premium cluster only</a:t>
            </a:r>
          </a:p>
          <a:p>
            <a:r>
              <a:rPr lang="en-US" sz="2400" dirty="0"/>
              <a:t>Storage</a:t>
            </a:r>
          </a:p>
          <a:p>
            <a:pPr lvl="1"/>
            <a:r>
              <a:rPr lang="en-US" sz="2000" dirty="0" smtClean="0"/>
              <a:t>2 cup holders</a:t>
            </a:r>
          </a:p>
          <a:p>
            <a:pPr lvl="1"/>
            <a:r>
              <a:rPr lang="en-US" sz="2000" dirty="0" smtClean="0"/>
              <a:t>2 bottle holders</a:t>
            </a:r>
          </a:p>
          <a:p>
            <a:pPr lvl="1"/>
            <a:r>
              <a:rPr lang="en-US" sz="2000" dirty="0" smtClean="0"/>
              <a:t>Added compartments including cavity in place of optional driver information display </a:t>
            </a:r>
          </a:p>
          <a:p>
            <a:pPr lvl="1"/>
            <a:r>
              <a:rPr lang="en-US" sz="2000" dirty="0" smtClean="0"/>
              <a:t>Deeper door map pocket</a:t>
            </a:r>
          </a:p>
          <a:p>
            <a:pPr lvl="1"/>
            <a:r>
              <a:rPr lang="en-US" sz="2000" dirty="0" smtClean="0"/>
              <a:t>Center console </a:t>
            </a:r>
            <a:r>
              <a:rPr lang="en-US" sz="2000" dirty="0"/>
              <a:t>s</a:t>
            </a:r>
            <a:r>
              <a:rPr lang="en-US" sz="2000" dirty="0" smtClean="0"/>
              <a:t>torage with convenient power</a:t>
            </a:r>
          </a:p>
        </p:txBody>
      </p:sp>
    </p:spTree>
    <p:extLst>
      <p:ext uri="{BB962C8B-B14F-4D97-AF65-F5344CB8AC3E}">
        <p14:creationId xmlns:p14="http://schemas.microsoft.com/office/powerpoint/2010/main" val="3106686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969469" y="-9527"/>
            <a:ext cx="7222532" cy="6867527"/>
          </a:xfrm>
          <a:prstGeom prst="rect">
            <a:avLst/>
          </a:prstGeom>
        </p:spPr>
      </p:pic>
      <p:sp>
        <p:nvSpPr>
          <p:cNvPr id="10" name="Text Placeholder 2"/>
          <p:cNvSpPr txBox="1">
            <a:spLocks/>
          </p:cNvSpPr>
          <p:nvPr/>
        </p:nvSpPr>
        <p:spPr>
          <a:xfrm>
            <a:off x="0" y="1011709"/>
            <a:ext cx="4775200" cy="54036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dirty="0">
                <a:solidFill>
                  <a:srgbClr val="595959"/>
                </a:solidFill>
              </a:rPr>
              <a:t>Trailer brake</a:t>
            </a:r>
          </a:p>
          <a:p>
            <a:pPr lvl="1"/>
            <a:r>
              <a:rPr lang="en-US" sz="2000" dirty="0">
                <a:solidFill>
                  <a:srgbClr val="595959"/>
                </a:solidFill>
              </a:rPr>
              <a:t>Located on wing panel </a:t>
            </a:r>
          </a:p>
          <a:p>
            <a:r>
              <a:rPr lang="en-US" sz="2400" dirty="0">
                <a:solidFill>
                  <a:srgbClr val="595959"/>
                </a:solidFill>
              </a:rPr>
              <a:t>USB and Aux port</a:t>
            </a:r>
          </a:p>
          <a:p>
            <a:pPr lvl="1"/>
            <a:r>
              <a:rPr lang="en-US" sz="2000" dirty="0">
                <a:solidFill>
                  <a:srgbClr val="595959"/>
                </a:solidFill>
              </a:rPr>
              <a:t>Relocated near storage</a:t>
            </a:r>
          </a:p>
          <a:p>
            <a:pPr lvl="1"/>
            <a:r>
              <a:rPr lang="en-US" sz="2000" dirty="0">
                <a:solidFill>
                  <a:srgbClr val="595959"/>
                </a:solidFill>
              </a:rPr>
              <a:t>1 each std., 1 each opt., 1 added USB in some radios</a:t>
            </a:r>
          </a:p>
          <a:p>
            <a:r>
              <a:rPr lang="en-US" sz="2400" dirty="0">
                <a:solidFill>
                  <a:srgbClr val="595959"/>
                </a:solidFill>
              </a:rPr>
              <a:t>Window and door locks</a:t>
            </a:r>
          </a:p>
          <a:p>
            <a:pPr lvl="1"/>
            <a:r>
              <a:rPr lang="en-US" sz="2000" dirty="0">
                <a:solidFill>
                  <a:srgbClr val="595959"/>
                </a:solidFill>
              </a:rPr>
              <a:t>Modern, automotive style</a:t>
            </a:r>
          </a:p>
          <a:p>
            <a:r>
              <a:rPr lang="en-US" sz="2400" dirty="0">
                <a:solidFill>
                  <a:srgbClr val="595959"/>
                </a:solidFill>
              </a:rPr>
              <a:t>Wing panel</a:t>
            </a:r>
          </a:p>
          <a:p>
            <a:pPr lvl="1"/>
            <a:r>
              <a:rPr lang="en-US" sz="2000" dirty="0">
                <a:solidFill>
                  <a:srgbClr val="595959"/>
                </a:solidFill>
              </a:rPr>
              <a:t>Contoured </a:t>
            </a:r>
          </a:p>
          <a:p>
            <a:pPr lvl="1"/>
            <a:r>
              <a:rPr lang="en-US" sz="2000" dirty="0">
                <a:solidFill>
                  <a:srgbClr val="595959"/>
                </a:solidFill>
              </a:rPr>
              <a:t>Frequently used controls nearer to the driver	</a:t>
            </a:r>
          </a:p>
        </p:txBody>
      </p:sp>
      <p:sp>
        <p:nvSpPr>
          <p:cNvPr id="12" name="Title 1"/>
          <p:cNvSpPr>
            <a:spLocks noGrp="1"/>
          </p:cNvSpPr>
          <p:nvPr>
            <p:ph type="title"/>
          </p:nvPr>
        </p:nvSpPr>
        <p:spPr/>
        <p:txBody>
          <a:bodyPr>
            <a:normAutofit/>
          </a:bodyPr>
          <a:lstStyle/>
          <a:p>
            <a:r>
              <a:rPr lang="en-US" sz="2400" dirty="0" smtClean="0"/>
              <a:t>Interior Changes </a:t>
            </a:r>
            <a:r>
              <a:rPr lang="en-US" sz="2400" dirty="0"/>
              <a:t>/</a:t>
            </a:r>
            <a:r>
              <a:rPr lang="en-US" sz="2400" dirty="0" smtClean="0"/>
              <a:t> Ergonomics</a:t>
            </a:r>
            <a:endParaRPr lang="en-US" sz="2400" dirty="0"/>
          </a:p>
        </p:txBody>
      </p:sp>
    </p:spTree>
    <p:extLst>
      <p:ext uri="{BB962C8B-B14F-4D97-AF65-F5344CB8AC3E}">
        <p14:creationId xmlns:p14="http://schemas.microsoft.com/office/powerpoint/2010/main" val="2630709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306" t="25459" r="840" b="28173"/>
          <a:stretch/>
        </p:blipFill>
        <p:spPr>
          <a:xfrm>
            <a:off x="2822370" y="3064138"/>
            <a:ext cx="5255393" cy="1556429"/>
          </a:xfrm>
          <a:prstGeom prst="rect">
            <a:avLst/>
          </a:prstGeom>
        </p:spPr>
      </p:pic>
      <p:sp>
        <p:nvSpPr>
          <p:cNvPr id="2" name="Title 1"/>
          <p:cNvSpPr>
            <a:spLocks noGrp="1"/>
          </p:cNvSpPr>
          <p:nvPr>
            <p:ph type="title"/>
          </p:nvPr>
        </p:nvSpPr>
        <p:spPr/>
        <p:txBody>
          <a:bodyPr/>
          <a:lstStyle/>
          <a:p>
            <a:r>
              <a:rPr lang="en-US" dirty="0" smtClean="0"/>
              <a:t>HVAC Controls</a:t>
            </a:r>
            <a:endParaRPr lang="en-US" dirty="0"/>
          </a:p>
        </p:txBody>
      </p:sp>
      <p:sp>
        <p:nvSpPr>
          <p:cNvPr id="3" name="Text Placeholder 2"/>
          <p:cNvSpPr>
            <a:spLocks noGrp="1"/>
          </p:cNvSpPr>
          <p:nvPr>
            <p:ph type="body" sz="quarter" idx="10"/>
          </p:nvPr>
        </p:nvSpPr>
        <p:spPr/>
        <p:txBody>
          <a:bodyPr>
            <a:normAutofit/>
          </a:bodyPr>
          <a:lstStyle/>
          <a:p>
            <a:r>
              <a:rPr lang="en-US" dirty="0" smtClean="0"/>
              <a:t>Features</a:t>
            </a:r>
          </a:p>
          <a:p>
            <a:pPr lvl="1"/>
            <a:r>
              <a:rPr lang="en-US" dirty="0" smtClean="0"/>
              <a:t>A/C can be operated in all modes</a:t>
            </a:r>
          </a:p>
          <a:p>
            <a:pPr lvl="1"/>
            <a:r>
              <a:rPr lang="en-US" dirty="0"/>
              <a:t>R</a:t>
            </a:r>
            <a:r>
              <a:rPr lang="en-US" dirty="0" smtClean="0"/>
              <a:t>ecirculation mode works in all modes except defrost</a:t>
            </a:r>
          </a:p>
          <a:p>
            <a:pPr lvl="1"/>
            <a:r>
              <a:rPr lang="en-US" dirty="0"/>
              <a:t>W</a:t>
            </a:r>
            <a:r>
              <a:rPr lang="en-US" dirty="0" smtClean="0"/>
              <a:t>ith blower off, can operate in recirculation mode.  Mode and temperature doors allow control at highway speeds with or without ram air with blower off</a:t>
            </a:r>
          </a:p>
          <a:p>
            <a:pPr lvl="1"/>
            <a:endParaRPr lang="en-US" dirty="0" smtClean="0"/>
          </a:p>
        </p:txBody>
      </p:sp>
      <p:sp>
        <p:nvSpPr>
          <p:cNvPr id="10" name="TextBox 9"/>
          <p:cNvSpPr txBox="1"/>
          <p:nvPr/>
        </p:nvSpPr>
        <p:spPr>
          <a:xfrm>
            <a:off x="6545688" y="4825654"/>
            <a:ext cx="5029200" cy="147732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Maximum A/C button</a:t>
            </a:r>
          </a:p>
          <a:p>
            <a:pPr marL="285750" indent="-285750">
              <a:buFontTx/>
              <a:buChar char="-"/>
            </a:pPr>
            <a:r>
              <a:rPr lang="en-US" dirty="0"/>
              <a:t>Goes to panel, full cold, recirculation, high blower</a:t>
            </a:r>
          </a:p>
          <a:p>
            <a:pPr marL="285750" indent="-285750">
              <a:buFontTx/>
              <a:buChar char="-"/>
            </a:pPr>
            <a:r>
              <a:rPr lang="en-US" dirty="0"/>
              <a:t>Can be over-ridden by adjusting blower, temperature, or recirculation</a:t>
            </a:r>
          </a:p>
        </p:txBody>
      </p:sp>
      <p:sp>
        <p:nvSpPr>
          <p:cNvPr id="6" name="TextBox 5"/>
          <p:cNvSpPr txBox="1"/>
          <p:nvPr/>
        </p:nvSpPr>
        <p:spPr>
          <a:xfrm>
            <a:off x="392517" y="3167683"/>
            <a:ext cx="2204185" cy="36933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Recirculation button</a:t>
            </a:r>
          </a:p>
        </p:txBody>
      </p:sp>
      <p:sp>
        <p:nvSpPr>
          <p:cNvPr id="8" name="TextBox 7"/>
          <p:cNvSpPr txBox="1"/>
          <p:nvPr/>
        </p:nvSpPr>
        <p:spPr>
          <a:xfrm>
            <a:off x="392516" y="4823066"/>
            <a:ext cx="3961924" cy="1477328"/>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Maximum defrost button</a:t>
            </a:r>
          </a:p>
          <a:p>
            <a:pPr marL="285750" indent="-285750">
              <a:buFontTx/>
              <a:buChar char="-"/>
            </a:pPr>
            <a:r>
              <a:rPr lang="en-US" dirty="0"/>
              <a:t>Goes to defrost, full hot, fresh air, high blower </a:t>
            </a:r>
          </a:p>
          <a:p>
            <a:pPr marL="285750" indent="-285750">
              <a:buFontTx/>
              <a:buChar char="-"/>
            </a:pPr>
            <a:r>
              <a:rPr lang="en-US" dirty="0"/>
              <a:t>Can be over-ridden by adjusting blower or temperature</a:t>
            </a:r>
          </a:p>
        </p:txBody>
      </p:sp>
      <p:sp>
        <p:nvSpPr>
          <p:cNvPr id="12" name="TextBox 11"/>
          <p:cNvSpPr txBox="1"/>
          <p:nvPr/>
        </p:nvSpPr>
        <p:spPr>
          <a:xfrm>
            <a:off x="4845910" y="4840612"/>
            <a:ext cx="1239277" cy="36933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AC Button</a:t>
            </a:r>
          </a:p>
        </p:txBody>
      </p:sp>
      <p:sp>
        <p:nvSpPr>
          <p:cNvPr id="14" name="TextBox 13"/>
          <p:cNvSpPr txBox="1"/>
          <p:nvPr/>
        </p:nvSpPr>
        <p:spPr>
          <a:xfrm>
            <a:off x="8145753" y="3181637"/>
            <a:ext cx="3793034" cy="1200329"/>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Dot between panel and maximum A/C</a:t>
            </a:r>
          </a:p>
          <a:p>
            <a:pPr marL="285750" indent="-285750">
              <a:buFontTx/>
              <a:buChar char="-"/>
            </a:pPr>
            <a:r>
              <a:rPr lang="en-US" dirty="0"/>
              <a:t>Panel, recirculation, A/C on</a:t>
            </a:r>
          </a:p>
          <a:p>
            <a:endParaRPr lang="en-US" dirty="0"/>
          </a:p>
        </p:txBody>
      </p:sp>
      <p:cxnSp>
        <p:nvCxnSpPr>
          <p:cNvPr id="22" name="Straight Arrow Connector 21"/>
          <p:cNvCxnSpPr>
            <a:stCxn id="6" idx="3"/>
          </p:cNvCxnSpPr>
          <p:nvPr/>
        </p:nvCxnSpPr>
        <p:spPr>
          <a:xfrm>
            <a:off x="2596701" y="3352349"/>
            <a:ext cx="928838" cy="48553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2993457" y="4277544"/>
            <a:ext cx="1333120" cy="747734"/>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2" idx="0"/>
          </p:cNvCxnSpPr>
          <p:nvPr/>
        </p:nvCxnSpPr>
        <p:spPr>
          <a:xfrm flipH="1" flipV="1">
            <a:off x="5450066" y="3981999"/>
            <a:ext cx="15483" cy="85861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6698540" y="4229825"/>
            <a:ext cx="429491" cy="69568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4" idx="1"/>
          </p:cNvCxnSpPr>
          <p:nvPr/>
        </p:nvCxnSpPr>
        <p:spPr>
          <a:xfrm flipH="1">
            <a:off x="7815716" y="3781802"/>
            <a:ext cx="330039" cy="12605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9700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MUX and Steering </a:t>
            </a:r>
            <a:r>
              <a:rPr lang="en-US" dirty="0"/>
              <a:t>W</a:t>
            </a:r>
            <a:r>
              <a:rPr lang="en-US" dirty="0" smtClean="0"/>
              <a:t>heel </a:t>
            </a:r>
            <a:r>
              <a:rPr lang="en-US" dirty="0"/>
              <a:t>S</a:t>
            </a:r>
            <a:r>
              <a:rPr lang="en-US" dirty="0" smtClean="0"/>
              <a:t>witches</a:t>
            </a:r>
            <a:endParaRPr lang="en-US" dirty="0"/>
          </a:p>
        </p:txBody>
      </p:sp>
      <p:sp>
        <p:nvSpPr>
          <p:cNvPr id="3" name="Text Placeholder 2"/>
          <p:cNvSpPr>
            <a:spLocks noGrp="1"/>
          </p:cNvSpPr>
          <p:nvPr>
            <p:ph type="body" sz="quarter" idx="10"/>
          </p:nvPr>
        </p:nvSpPr>
        <p:spPr>
          <a:xfrm>
            <a:off x="494244" y="1117301"/>
            <a:ext cx="7214496" cy="4937125"/>
          </a:xfrm>
        </p:spPr>
        <p:txBody>
          <a:bodyPr>
            <a:normAutofit/>
          </a:bodyPr>
          <a:lstStyle/>
          <a:p>
            <a:r>
              <a:rPr lang="en-US" dirty="0" smtClean="0"/>
              <a:t>MUX </a:t>
            </a:r>
            <a:r>
              <a:rPr lang="en-US" dirty="0"/>
              <a:t>switches</a:t>
            </a:r>
          </a:p>
          <a:p>
            <a:pPr lvl="1"/>
            <a:r>
              <a:rPr lang="en-US" dirty="0"/>
              <a:t>Laser etched and backlit for readability over the vehicle life</a:t>
            </a:r>
          </a:p>
          <a:p>
            <a:pPr lvl="2"/>
            <a:r>
              <a:rPr lang="en-US" dirty="0"/>
              <a:t>Residual value benefit </a:t>
            </a:r>
          </a:p>
          <a:p>
            <a:pPr lvl="1"/>
            <a:r>
              <a:rPr lang="en-US" dirty="0" smtClean="0"/>
              <a:t>Now </a:t>
            </a:r>
            <a:r>
              <a:rPr lang="en-US" dirty="0"/>
              <a:t>include ISO </a:t>
            </a:r>
            <a:r>
              <a:rPr lang="en-US" dirty="0" smtClean="0"/>
              <a:t>symbols</a:t>
            </a:r>
            <a:endParaRPr lang="en-US" dirty="0"/>
          </a:p>
          <a:p>
            <a:r>
              <a:rPr lang="en-US" dirty="0" smtClean="0"/>
              <a:t>Steering wheel buttons</a:t>
            </a:r>
          </a:p>
          <a:p>
            <a:pPr lvl="1"/>
            <a:r>
              <a:rPr lang="en-US" dirty="0"/>
              <a:t>Laser </a:t>
            </a:r>
            <a:r>
              <a:rPr lang="en-US" dirty="0" smtClean="0"/>
              <a:t>etched and backlit </a:t>
            </a:r>
            <a:r>
              <a:rPr lang="en-US" dirty="0"/>
              <a:t>for readability over the vehicle life</a:t>
            </a:r>
          </a:p>
          <a:p>
            <a:pPr lvl="2"/>
            <a:r>
              <a:rPr lang="en-US" dirty="0"/>
              <a:t>Residual value benefit </a:t>
            </a:r>
            <a:endParaRPr lang="en-US" dirty="0" smtClean="0"/>
          </a:p>
          <a:p>
            <a:pPr lvl="1"/>
            <a:r>
              <a:rPr lang="en-US" dirty="0" smtClean="0"/>
              <a:t>Features added to steering wheel</a:t>
            </a:r>
          </a:p>
          <a:p>
            <a:pPr lvl="2"/>
            <a:r>
              <a:rPr lang="en-US" dirty="0" smtClean="0"/>
              <a:t>Blue tooth</a:t>
            </a:r>
          </a:p>
          <a:p>
            <a:pPr lvl="2"/>
            <a:r>
              <a:rPr lang="en-US" dirty="0" smtClean="0"/>
              <a:t>Cruise </a:t>
            </a:r>
            <a:r>
              <a:rPr lang="en-US" dirty="0"/>
              <a:t>control </a:t>
            </a:r>
            <a:r>
              <a:rPr lang="en-US" dirty="0" smtClean="0"/>
              <a:t>cancel</a:t>
            </a:r>
            <a:endParaRPr lang="en-US" dirty="0"/>
          </a:p>
          <a:p>
            <a:pPr lvl="2"/>
            <a:r>
              <a:rPr lang="en-US" dirty="0" smtClean="0"/>
              <a:t>Radio </a:t>
            </a:r>
            <a:r>
              <a:rPr lang="en-US" dirty="0"/>
              <a:t>controls</a:t>
            </a:r>
          </a:p>
          <a:p>
            <a:pPr lvl="1"/>
            <a:endParaRPr lang="en-US" dirty="0"/>
          </a:p>
        </p:txBody>
      </p:sp>
      <p:pic>
        <p:nvPicPr>
          <p:cNvPr id="4" name="Picture 3" descr="L:\Rendering &amp; Animation Dept\_Presentations\Horizon_Power_Update_Steve_G\images\level02_option.jpg"/>
          <p:cNvPicPr>
            <a:picLocks noChangeAspect="1" noChangeArrowheads="1"/>
          </p:cNvPicPr>
          <p:nvPr/>
        </p:nvPicPr>
        <p:blipFill rotWithShape="1">
          <a:blip r:embed="rId3">
            <a:extLst>
              <a:ext uri="{28A0092B-C50C-407E-A947-70E740481C1C}">
                <a14:useLocalDpi xmlns:a14="http://schemas.microsoft.com/office/drawing/2010/main" val="0"/>
              </a:ext>
            </a:extLst>
          </a:blip>
          <a:srcRect l="12706" t="17173" r="58642" b="28724"/>
          <a:stretch/>
        </p:blipFill>
        <p:spPr bwMode="auto">
          <a:xfrm>
            <a:off x="7940845" y="2839853"/>
            <a:ext cx="3487551" cy="31039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L:\Rendering &amp; Animation Dept\_Presentations\Horizon_Power_Update_Steve_G\images\level02_option.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9755" t="38761" r="30576" b="28171"/>
          <a:stretch/>
        </p:blipFill>
        <p:spPr bwMode="auto">
          <a:xfrm>
            <a:off x="7940845" y="974420"/>
            <a:ext cx="3487552" cy="1832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0814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p:cNvSpPr>
            <a:spLocks noGrp="1"/>
          </p:cNvSpPr>
          <p:nvPr>
            <p:ph type="title"/>
          </p:nvPr>
        </p:nvSpPr>
        <p:spPr/>
        <p:txBody>
          <a:bodyPr/>
          <a:lstStyle/>
          <a:p>
            <a:r>
              <a:rPr lang="en-US" smtClean="0"/>
              <a:t>Hands-free Calling</a:t>
            </a:r>
            <a:endParaRPr lang="en-US" dirty="0"/>
          </a:p>
        </p:txBody>
      </p:sp>
      <p:sp>
        <p:nvSpPr>
          <p:cNvPr id="10" name="Text Placeholder 2"/>
          <p:cNvSpPr>
            <a:spLocks noGrp="1"/>
          </p:cNvSpPr>
          <p:nvPr>
            <p:ph type="body" sz="quarter" idx="10"/>
          </p:nvPr>
        </p:nvSpPr>
        <p:spPr/>
        <p:txBody>
          <a:bodyPr/>
          <a:lstStyle/>
          <a:p>
            <a:r>
              <a:rPr lang="en-US" dirty="0" smtClean="0"/>
              <a:t>Bluetooth</a:t>
            </a:r>
          </a:p>
          <a:p>
            <a:pPr lvl="1"/>
            <a:r>
              <a:rPr lang="en-US" dirty="0" smtClean="0"/>
              <a:t>Steering wheel mounted controls for call pick-up and hang-ups</a:t>
            </a:r>
          </a:p>
          <a:p>
            <a:pPr lvl="1"/>
            <a:r>
              <a:rPr lang="en-US" dirty="0" smtClean="0"/>
              <a:t>Microphone </a:t>
            </a:r>
            <a:r>
              <a:rPr lang="en-US" dirty="0"/>
              <a:t>relocated to A pillar, allowing the driver to speak in a normal voice </a:t>
            </a:r>
            <a:r>
              <a:rPr lang="en-US" dirty="0" smtClean="0"/>
              <a:t>level  </a:t>
            </a:r>
            <a:endParaRPr lang="en-US" dirty="0"/>
          </a:p>
          <a:p>
            <a:pPr lvl="1"/>
            <a:endParaRPr lang="en-US" dirty="0" smtClean="0"/>
          </a:p>
          <a:p>
            <a:pPr lvl="2"/>
            <a:endParaRPr lang="en-US" dirty="0"/>
          </a:p>
          <a:p>
            <a:pPr lvl="2"/>
            <a:endParaRPr lang="en-US" dirty="0" smtClean="0"/>
          </a:p>
          <a:p>
            <a:pPr lvl="2"/>
            <a:endParaRPr lang="en-US" dirty="0" smtClean="0"/>
          </a:p>
          <a:p>
            <a:pPr lvl="2"/>
            <a:endParaRPr lang="en-US" dirty="0"/>
          </a:p>
          <a:p>
            <a:pPr lvl="2"/>
            <a:endParaRPr lang="en-US" dirty="0" smtClean="0"/>
          </a:p>
          <a:p>
            <a:pPr lvl="2"/>
            <a:endParaRPr lang="en-US" dirty="0"/>
          </a:p>
          <a:p>
            <a:pPr lvl="2"/>
            <a:endParaRPr lang="en-US" dirty="0" smtClean="0"/>
          </a:p>
        </p:txBody>
      </p:sp>
      <p:pic>
        <p:nvPicPr>
          <p:cNvPr id="11" name="Picture 10"/>
          <p:cNvPicPr>
            <a:picLocks noChangeAspect="1"/>
          </p:cNvPicPr>
          <p:nvPr/>
        </p:nvPicPr>
        <p:blipFill rotWithShape="1">
          <a:blip r:embed="rId3"/>
          <a:srcRect l="25380" t="25808" r="53114" b="38178"/>
          <a:stretch/>
        </p:blipFill>
        <p:spPr>
          <a:xfrm>
            <a:off x="5686842" y="2927564"/>
            <a:ext cx="3413649" cy="3572955"/>
          </a:xfrm>
          <a:prstGeom prst="rect">
            <a:avLst/>
          </a:prstGeom>
        </p:spPr>
      </p:pic>
      <p:pic>
        <p:nvPicPr>
          <p:cNvPr id="44" name="Picture 3" descr="L:\Rendering &amp; Animation Dept\_Presentations\Horizon_Power_Update_Steve_G\images\level02_option.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725490" y="2923056"/>
            <a:ext cx="3067886" cy="3577463"/>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6304550" y="3475350"/>
            <a:ext cx="712269" cy="702016"/>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4165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normAutofit fontScale="90000"/>
          </a:bodyPr>
          <a:lstStyle/>
          <a:p>
            <a:r>
              <a:rPr lang="en-US" dirty="0" smtClean="0"/>
              <a:t>LT </a:t>
            </a:r>
            <a:r>
              <a:rPr lang="en-US" dirty="0"/>
              <a:t>I</a:t>
            </a:r>
            <a:r>
              <a:rPr lang="en-US" dirty="0" smtClean="0"/>
              <a:t>nterior Changes for Comfort and Ergonomics</a:t>
            </a:r>
            <a:endParaRPr lang="en-US" dirty="0"/>
          </a:p>
        </p:txBody>
      </p:sp>
      <p:sp>
        <p:nvSpPr>
          <p:cNvPr id="3" name="Text Placeholder 2"/>
          <p:cNvSpPr>
            <a:spLocks noGrp="1"/>
          </p:cNvSpPr>
          <p:nvPr>
            <p:ph type="body" sz="quarter" idx="10"/>
          </p:nvPr>
        </p:nvSpPr>
        <p:spPr>
          <a:xfrm>
            <a:off x="494244" y="1117301"/>
            <a:ext cx="8429838" cy="4937125"/>
          </a:xfrm>
        </p:spPr>
        <p:txBody>
          <a:bodyPr>
            <a:normAutofit/>
          </a:bodyPr>
          <a:lstStyle/>
          <a:p>
            <a:r>
              <a:rPr lang="en-US" dirty="0" smtClean="0"/>
              <a:t>Stalk shifter</a:t>
            </a:r>
          </a:p>
          <a:p>
            <a:pPr lvl="1"/>
            <a:r>
              <a:rPr lang="en-US" dirty="0" smtClean="0"/>
              <a:t>Integrates L-D-N-R, engine brake and manual shifting into a single control</a:t>
            </a:r>
          </a:p>
          <a:p>
            <a:pPr lvl="1"/>
            <a:r>
              <a:rPr lang="en-US" dirty="0" smtClean="0"/>
              <a:t>Ergonomically located for hand on steering wheel</a:t>
            </a:r>
          </a:p>
          <a:p>
            <a:pPr lvl="1"/>
            <a:r>
              <a:rPr lang="en-US" dirty="0" smtClean="0"/>
              <a:t>Easily used with heavy winter glove</a:t>
            </a:r>
          </a:p>
          <a:p>
            <a:pPr lvl="1"/>
            <a:r>
              <a:rPr lang="en-US" dirty="0" smtClean="0"/>
              <a:t>International is first to use a stalk shifter with Allison transmissions</a:t>
            </a:r>
          </a:p>
        </p:txBody>
      </p:sp>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855" b="7748"/>
          <a:stretch/>
        </p:blipFill>
        <p:spPr bwMode="auto">
          <a:xfrm>
            <a:off x="8608451" y="1087486"/>
            <a:ext cx="2780551" cy="2219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tretch/>
        </p:blipFill>
        <p:spPr bwMode="auto">
          <a:xfrm>
            <a:off x="8608451" y="3585862"/>
            <a:ext cx="2780551" cy="1895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L:\Rendering &amp; Animation Dept\_Presentations\Horizon_Power_Update_Steve_G\images\shifter actuation update.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176"/>
          <a:stretch/>
        </p:blipFill>
        <p:spPr bwMode="auto">
          <a:xfrm>
            <a:off x="613209" y="3778364"/>
            <a:ext cx="7921592" cy="2185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23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Stalk Shifter </a:t>
            </a:r>
            <a:r>
              <a:rPr lang="en-US" dirty="0"/>
              <a:t>E</a:t>
            </a:r>
            <a:r>
              <a:rPr lang="en-US" dirty="0" smtClean="0"/>
              <a:t>nables </a:t>
            </a:r>
            <a:r>
              <a:rPr lang="en-US" dirty="0"/>
              <a:t>E</a:t>
            </a:r>
            <a:r>
              <a:rPr lang="en-US" dirty="0" smtClean="0"/>
              <a:t>yes on the Road</a:t>
            </a:r>
            <a:endParaRPr lang="en-US" dirty="0"/>
          </a:p>
        </p:txBody>
      </p:sp>
      <p:sp>
        <p:nvSpPr>
          <p:cNvPr id="10" name="Content Placeholder 1"/>
          <p:cNvSpPr txBox="1">
            <a:spLocks/>
          </p:cNvSpPr>
          <p:nvPr/>
        </p:nvSpPr>
        <p:spPr>
          <a:xfrm>
            <a:off x="478083" y="4385900"/>
            <a:ext cx="3443923" cy="541528"/>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400" dirty="0"/>
              <a:t>Eyes leave the road</a:t>
            </a:r>
          </a:p>
        </p:txBody>
      </p:sp>
      <p:pic>
        <p:nvPicPr>
          <p:cNvPr id="11" name="Picture 2"/>
          <p:cNvPicPr preferRelativeResize="0">
            <a:picLocks noChangeAspect="1" noChangeArrowheads="1"/>
          </p:cNvPicPr>
          <p:nvPr/>
        </p:nvPicPr>
        <p:blipFill rotWithShape="1">
          <a:blip r:embed="rId3">
            <a:extLst>
              <a:ext uri="{28A0092B-C50C-407E-A947-70E740481C1C}">
                <a14:useLocalDpi xmlns:a14="http://schemas.microsoft.com/office/drawing/2010/main" val="0"/>
              </a:ext>
            </a:extLst>
          </a:blip>
          <a:stretch/>
        </p:blipFill>
        <p:spPr bwMode="auto">
          <a:xfrm>
            <a:off x="5845319" y="1212315"/>
            <a:ext cx="3570285" cy="3173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Straight Connector 11"/>
          <p:cNvCxnSpPr/>
          <p:nvPr/>
        </p:nvCxnSpPr>
        <p:spPr>
          <a:xfrm>
            <a:off x="7484484" y="1839812"/>
            <a:ext cx="1273926" cy="51409"/>
          </a:xfrm>
          <a:prstGeom prst="line">
            <a:avLst/>
          </a:prstGeom>
          <a:ln w="38100">
            <a:solidFill>
              <a:srgbClr val="00B050"/>
            </a:solidFill>
            <a:prstDash val="sysDash"/>
          </a:ln>
          <a:effectLst>
            <a:outerShdw blurRad="50800" dist="12700" dir="8100000" algn="tr" rotWithShape="0">
              <a:prstClr val="black">
                <a:alpha val="41000"/>
              </a:prstClr>
            </a:outerShdw>
          </a:effectLst>
        </p:spPr>
        <p:style>
          <a:lnRef idx="1">
            <a:schemeClr val="accent1"/>
          </a:lnRef>
          <a:fillRef idx="0">
            <a:schemeClr val="accent1"/>
          </a:fillRef>
          <a:effectRef idx="0">
            <a:schemeClr val="accent1"/>
          </a:effectRef>
          <a:fontRef idx="minor">
            <a:schemeClr val="tx1"/>
          </a:fontRef>
        </p:style>
      </p:cxnSp>
      <p:pic>
        <p:nvPicPr>
          <p:cNvPr id="1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tretch/>
        </p:blipFill>
        <p:spPr bwMode="auto">
          <a:xfrm>
            <a:off x="478083" y="1223323"/>
            <a:ext cx="3526895" cy="3162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Straight Connector 13"/>
          <p:cNvCxnSpPr/>
          <p:nvPr/>
        </p:nvCxnSpPr>
        <p:spPr>
          <a:xfrm>
            <a:off x="2124323" y="2116672"/>
            <a:ext cx="841119" cy="1351523"/>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15" name="Content Placeholder 1"/>
          <p:cNvSpPr txBox="1">
            <a:spLocks/>
          </p:cNvSpPr>
          <p:nvPr/>
        </p:nvSpPr>
        <p:spPr>
          <a:xfrm>
            <a:off x="6299200" y="2116670"/>
            <a:ext cx="5486400" cy="2810758"/>
          </a:xfrm>
          <a:prstGeom prst="rect">
            <a:avLst/>
          </a:prstGeom>
        </p:spPr>
        <p:txBody>
          <a:bodyPr vert="horz" lIns="76200" tIns="38100" rIns="76200" bIns="3810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333" dirty="0"/>
          </a:p>
        </p:txBody>
      </p:sp>
      <p:pic>
        <p:nvPicPr>
          <p:cNvPr id="16"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tretch/>
        </p:blipFill>
        <p:spPr bwMode="auto">
          <a:xfrm>
            <a:off x="4102504" y="2894988"/>
            <a:ext cx="1578614" cy="1490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descr="IMG_20130313_102450_513.jpg"/>
          <p:cNvPicPr>
            <a:picLocks noChangeAspect="1"/>
          </p:cNvPicPr>
          <p:nvPr/>
        </p:nvPicPr>
        <p:blipFill rotWithShape="1">
          <a:blip r:embed="rId6" cstate="print">
            <a:extLst>
              <a:ext uri="{28A0092B-C50C-407E-A947-70E740481C1C}">
                <a14:useLocalDpi xmlns:a14="http://schemas.microsoft.com/office/drawing/2010/main" val="0"/>
              </a:ext>
            </a:extLst>
          </a:blip>
          <a:stretch/>
        </p:blipFill>
        <p:spPr bwMode="auto">
          <a:xfrm>
            <a:off x="4141343" y="1223323"/>
            <a:ext cx="1539777" cy="1427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44152" y="1891219"/>
            <a:ext cx="2628292" cy="1576974"/>
          </a:xfrm>
          <a:prstGeom prst="rect">
            <a:avLst/>
          </a:prstGeom>
        </p:spPr>
      </p:pic>
      <p:sp>
        <p:nvSpPr>
          <p:cNvPr id="20" name="Content Placeholder 1"/>
          <p:cNvSpPr txBox="1">
            <a:spLocks/>
          </p:cNvSpPr>
          <p:nvPr/>
        </p:nvSpPr>
        <p:spPr>
          <a:xfrm>
            <a:off x="5845318" y="4393562"/>
            <a:ext cx="3496986" cy="533866"/>
          </a:xfrm>
          <a:prstGeom prst="rect">
            <a:avLst/>
          </a:prstGeom>
        </p:spPr>
        <p:txBody>
          <a:bodyPr vert="horz" lIns="76200" tIns="38100" rIns="76200" bIns="3810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400" dirty="0"/>
              <a:t>Eyes stay on the road</a:t>
            </a:r>
          </a:p>
        </p:txBody>
      </p:sp>
      <p:cxnSp>
        <p:nvCxnSpPr>
          <p:cNvPr id="21" name="Straight Connector 20"/>
          <p:cNvCxnSpPr/>
          <p:nvPr/>
        </p:nvCxnSpPr>
        <p:spPr>
          <a:xfrm>
            <a:off x="7484484" y="1838901"/>
            <a:ext cx="1244116" cy="471162"/>
          </a:xfrm>
          <a:prstGeom prst="line">
            <a:avLst/>
          </a:prstGeom>
          <a:ln w="38100">
            <a:solidFill>
              <a:srgbClr val="00B050"/>
            </a:solidFill>
            <a:prstDash val="sysDash"/>
          </a:ln>
          <a:effectLst>
            <a:outerShdw blurRad="50800" dist="12700" dir="8100000" algn="tr" rotWithShape="0">
              <a:prstClr val="black">
                <a:alpha val="41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124321" y="2110110"/>
            <a:ext cx="1273926" cy="51409"/>
          </a:xfrm>
          <a:prstGeom prst="line">
            <a:avLst/>
          </a:prstGeom>
          <a:ln w="38100">
            <a:solidFill>
              <a:srgbClr val="00B050"/>
            </a:solidFill>
            <a:prstDash val="sysDash"/>
          </a:ln>
          <a:effectLst>
            <a:outerShdw blurRad="50800" dist="12700" dir="8100000" algn="tr" rotWithShape="0">
              <a:prstClr val="black">
                <a:alpha val="41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0575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Agenda	</a:t>
            </a:r>
            <a:endParaRPr lang="en-US" dirty="0"/>
          </a:p>
        </p:txBody>
      </p:sp>
      <p:sp>
        <p:nvSpPr>
          <p:cNvPr id="3" name="Text Placeholder 2"/>
          <p:cNvSpPr>
            <a:spLocks noGrp="1"/>
          </p:cNvSpPr>
          <p:nvPr>
            <p:ph type="body" sz="quarter" idx="10"/>
          </p:nvPr>
        </p:nvSpPr>
        <p:spPr/>
        <p:txBody>
          <a:bodyPr/>
          <a:lstStyle/>
          <a:p>
            <a:r>
              <a:rPr lang="en-US" smtClean="0"/>
              <a:t>Driver Features</a:t>
            </a:r>
          </a:p>
          <a:p>
            <a:r>
              <a:rPr lang="en-US" smtClean="0"/>
              <a:t>Ergonomics </a:t>
            </a:r>
          </a:p>
          <a:p>
            <a:pPr lvl="2"/>
            <a:r>
              <a:rPr lang="en-US" smtClean="0"/>
              <a:t>Ingress / Egress </a:t>
            </a:r>
          </a:p>
          <a:p>
            <a:pPr lvl="2"/>
            <a:r>
              <a:rPr lang="en-US" smtClean="0"/>
              <a:t>Knee Room</a:t>
            </a:r>
          </a:p>
          <a:p>
            <a:r>
              <a:rPr lang="en-US" smtClean="0"/>
              <a:t>Visibility </a:t>
            </a:r>
          </a:p>
          <a:p>
            <a:r>
              <a:rPr lang="en-US" smtClean="0"/>
              <a:t>Interior Features </a:t>
            </a:r>
          </a:p>
          <a:p>
            <a:pPr lvl="1"/>
            <a:r>
              <a:rPr lang="en-US" smtClean="0"/>
              <a:t>NVH</a:t>
            </a:r>
          </a:p>
          <a:p>
            <a:pPr lvl="1"/>
            <a:r>
              <a:rPr lang="en-US" smtClean="0"/>
              <a:t>Instrument panel</a:t>
            </a:r>
          </a:p>
          <a:p>
            <a:pPr lvl="1"/>
            <a:r>
              <a:rPr lang="en-US" smtClean="0"/>
              <a:t>Shifter Stalk</a:t>
            </a:r>
          </a:p>
          <a:p>
            <a:pPr lvl="1"/>
            <a:r>
              <a:rPr lang="en-US" smtClean="0"/>
              <a:t>Instrument Cluster </a:t>
            </a:r>
          </a:p>
          <a:p>
            <a:pPr lvl="1"/>
            <a:r>
              <a:rPr lang="en-US" smtClean="0"/>
              <a:t>Center Stack</a:t>
            </a:r>
          </a:p>
          <a:p>
            <a:pPr lvl="1"/>
            <a:endParaRPr lang="en-US" smtClean="0"/>
          </a:p>
          <a:p>
            <a:endParaRPr lang="en-US" dirty="0"/>
          </a:p>
        </p:txBody>
      </p:sp>
    </p:spTree>
    <p:extLst>
      <p:ext uri="{BB962C8B-B14F-4D97-AF65-F5344CB8AC3E}">
        <p14:creationId xmlns:p14="http://schemas.microsoft.com/office/powerpoint/2010/main" val="5776837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r>
              <a:rPr lang="en-US" dirty="0" smtClean="0"/>
              <a:t>Premium Cluster</a:t>
            </a:r>
            <a:endParaRPr lang="en-US" dirty="0"/>
          </a:p>
        </p:txBody>
      </p:sp>
      <p:sp>
        <p:nvSpPr>
          <p:cNvPr id="10" name="Text Placeholder 2"/>
          <p:cNvSpPr txBox="1">
            <a:spLocks/>
          </p:cNvSpPr>
          <p:nvPr/>
        </p:nvSpPr>
        <p:spPr>
          <a:xfrm>
            <a:off x="494243" y="1121885"/>
            <a:ext cx="11203517" cy="5158373"/>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All necessary driver communications in one location</a:t>
            </a:r>
          </a:p>
          <a:p>
            <a:pPr lvl="1"/>
            <a:r>
              <a:rPr lang="en-US" dirty="0"/>
              <a:t>Alerts, advanced braking, cruise control, transmission, TPMS </a:t>
            </a:r>
          </a:p>
        </p:txBody>
      </p:sp>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86755" y="3767195"/>
            <a:ext cx="2577195" cy="1572768"/>
          </a:xfrm>
          <a:prstGeom prst="rect">
            <a:avLst/>
          </a:prstGeom>
        </p:spPr>
      </p:pic>
      <p:pic>
        <p:nvPicPr>
          <p:cNvPr id="12" name="Picture 2"/>
          <p:cNvPicPr>
            <a:picLocks noChangeAspect="1" noChangeArrowheads="1"/>
          </p:cNvPicPr>
          <p:nvPr/>
        </p:nvPicPr>
        <p:blipFill>
          <a:blip r:embed="rId4" cstate="print">
            <a:extLst>
              <a:ext uri="{28A0092B-C50C-407E-A947-70E740481C1C}">
                <a14:useLocalDpi xmlns:a14="http://schemas.microsoft.com/office/drawing/2010/main"/>
              </a:ext>
            </a:extLst>
          </a:blip>
          <a:stretch>
            <a:fillRect/>
          </a:stretch>
        </p:blipFill>
        <p:spPr bwMode="auto">
          <a:xfrm>
            <a:off x="220339" y="2276455"/>
            <a:ext cx="9510023" cy="3916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4" cstate="print">
            <a:extLst>
              <a:ext uri="{28A0092B-C50C-407E-A947-70E740481C1C}">
                <a14:useLocalDpi xmlns:a14="http://schemas.microsoft.com/office/drawing/2010/main"/>
              </a:ext>
            </a:extLst>
          </a:blip>
          <a:stretch>
            <a:fillRect/>
          </a:stretch>
        </p:blipFill>
        <p:spPr bwMode="auto">
          <a:xfrm>
            <a:off x="220339" y="2276456"/>
            <a:ext cx="9510023" cy="3916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4" cstate="print">
            <a:extLst>
              <a:ext uri="{28A0092B-C50C-407E-A947-70E740481C1C}">
                <a14:useLocalDpi xmlns:a14="http://schemas.microsoft.com/office/drawing/2010/main"/>
              </a:ext>
            </a:extLst>
          </a:blip>
          <a:stretch>
            <a:fillRect/>
          </a:stretch>
        </p:blipFill>
        <p:spPr bwMode="auto">
          <a:xfrm>
            <a:off x="1" y="2276452"/>
            <a:ext cx="10012233" cy="4123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1458024"/>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Premium Cluster</a:t>
            </a:r>
            <a:endParaRPr lang="en-US" dirty="0"/>
          </a:p>
        </p:txBody>
      </p:sp>
      <p:sp>
        <p:nvSpPr>
          <p:cNvPr id="10" name="Text Placeholder 2"/>
          <p:cNvSpPr>
            <a:spLocks noGrp="1"/>
          </p:cNvSpPr>
          <p:nvPr>
            <p:ph type="body" sz="quarter" idx="10"/>
          </p:nvPr>
        </p:nvSpPr>
        <p:spPr/>
        <p:txBody>
          <a:bodyPr/>
          <a:lstStyle/>
          <a:p>
            <a:r>
              <a:rPr lang="en-US" dirty="0" smtClean="0"/>
              <a:t>Main menu</a:t>
            </a:r>
          </a:p>
          <a:p>
            <a:pPr lvl="1"/>
            <a:r>
              <a:rPr lang="en-US" dirty="0" smtClean="0"/>
              <a:t>Activated by left or right switches on pagination control module</a:t>
            </a:r>
          </a:p>
          <a:p>
            <a:pPr lvl="2"/>
            <a:endParaRPr lang="en-US" dirty="0"/>
          </a:p>
          <a:p>
            <a:pPr lvl="2"/>
            <a:endParaRPr lang="en-US" dirty="0" smtClean="0"/>
          </a:p>
          <a:p>
            <a:pPr lvl="2"/>
            <a:endParaRPr lang="en-US" dirty="0"/>
          </a:p>
          <a:p>
            <a:pPr lvl="2"/>
            <a:endParaRPr lang="en-US" dirty="0" smtClean="0"/>
          </a:p>
          <a:p>
            <a:pPr lvl="2"/>
            <a:endParaRPr lang="en-US" dirty="0"/>
          </a:p>
          <a:p>
            <a:pPr lvl="2"/>
            <a:endParaRPr lang="en-US" dirty="0" smtClean="0"/>
          </a:p>
          <a:p>
            <a:pPr lvl="2"/>
            <a:endParaRPr lang="en-US" dirty="0"/>
          </a:p>
          <a:p>
            <a:pPr lvl="2"/>
            <a:endParaRPr lang="en-US" dirty="0" smtClean="0"/>
          </a:p>
        </p:txBody>
      </p:sp>
      <p:pic>
        <p:nvPicPr>
          <p:cNvPr id="3" name="Picture 2"/>
          <p:cNvPicPr>
            <a:picLocks noChangeAspect="1"/>
          </p:cNvPicPr>
          <p:nvPr/>
        </p:nvPicPr>
        <p:blipFill rotWithShape="1">
          <a:blip r:embed="rId3"/>
          <a:srcRect l="14331" t="13828" r="14362" b="18064"/>
          <a:stretch/>
        </p:blipFill>
        <p:spPr>
          <a:xfrm>
            <a:off x="4255760" y="2196052"/>
            <a:ext cx="4081112" cy="2436300"/>
          </a:xfrm>
          <a:prstGeom prst="rect">
            <a:avLst/>
          </a:prstGeom>
        </p:spPr>
      </p:pic>
      <p:sp>
        <p:nvSpPr>
          <p:cNvPr id="43" name="Text Placeholder 2"/>
          <p:cNvSpPr txBox="1">
            <a:spLocks/>
          </p:cNvSpPr>
          <p:nvPr/>
        </p:nvSpPr>
        <p:spPr>
          <a:xfrm>
            <a:off x="151880" y="4657615"/>
            <a:ext cx="3543557" cy="15734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2"/>
            <a:endParaRPr lang="en-US" sz="2400" dirty="0"/>
          </a:p>
          <a:p>
            <a:pPr lvl="2"/>
            <a:r>
              <a:rPr lang="en-US" sz="2400" dirty="0"/>
              <a:t>Dedicated area for Eaton / Allison transmission</a:t>
            </a:r>
          </a:p>
        </p:txBody>
      </p:sp>
      <p:cxnSp>
        <p:nvCxnSpPr>
          <p:cNvPr id="39" name="Straight Arrow Connector 38"/>
          <p:cNvCxnSpPr/>
          <p:nvPr/>
        </p:nvCxnSpPr>
        <p:spPr>
          <a:xfrm flipV="1">
            <a:off x="3523459" y="4549543"/>
            <a:ext cx="1018130" cy="55864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5761672" y="4456499"/>
            <a:ext cx="496144" cy="83490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4" name="Text Placeholder 2"/>
          <p:cNvSpPr txBox="1">
            <a:spLocks/>
          </p:cNvSpPr>
          <p:nvPr/>
        </p:nvSpPr>
        <p:spPr>
          <a:xfrm>
            <a:off x="3827821" y="5291409"/>
            <a:ext cx="3436961" cy="9396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2"/>
            <a:r>
              <a:rPr lang="en-US" sz="2400" dirty="0"/>
              <a:t>Dedicated area for total odometer</a:t>
            </a:r>
          </a:p>
        </p:txBody>
      </p:sp>
      <p:sp>
        <p:nvSpPr>
          <p:cNvPr id="46" name="Text Placeholder 2"/>
          <p:cNvSpPr txBox="1">
            <a:spLocks/>
          </p:cNvSpPr>
          <p:nvPr/>
        </p:nvSpPr>
        <p:spPr>
          <a:xfrm>
            <a:off x="6679919" y="5086954"/>
            <a:ext cx="3883137" cy="9396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2"/>
            <a:r>
              <a:rPr lang="en-US" sz="2400" dirty="0"/>
              <a:t>Dedicated area for cruise control and adaptive cruise control</a:t>
            </a:r>
          </a:p>
        </p:txBody>
      </p:sp>
      <p:cxnSp>
        <p:nvCxnSpPr>
          <p:cNvPr id="47" name="Straight Arrow Connector 46"/>
          <p:cNvCxnSpPr/>
          <p:nvPr/>
        </p:nvCxnSpPr>
        <p:spPr>
          <a:xfrm flipH="1" flipV="1">
            <a:off x="8086884" y="4597617"/>
            <a:ext cx="768829" cy="535824"/>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4" name="Text Placeholder 2"/>
          <p:cNvSpPr txBox="1">
            <a:spLocks/>
          </p:cNvSpPr>
          <p:nvPr/>
        </p:nvSpPr>
        <p:spPr>
          <a:xfrm>
            <a:off x="-373224" y="2968446"/>
            <a:ext cx="4004867" cy="15734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2"/>
            <a:r>
              <a:rPr lang="en-US" sz="2400" dirty="0"/>
              <a:t>Dedicated area for gear selection</a:t>
            </a:r>
          </a:p>
        </p:txBody>
      </p:sp>
      <p:cxnSp>
        <p:nvCxnSpPr>
          <p:cNvPr id="15" name="Straight Arrow Connector 14"/>
          <p:cNvCxnSpPr/>
          <p:nvPr/>
        </p:nvCxnSpPr>
        <p:spPr>
          <a:xfrm>
            <a:off x="3303340" y="3489245"/>
            <a:ext cx="1008623" cy="9661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8" name="Text Placeholder 2"/>
          <p:cNvSpPr txBox="1">
            <a:spLocks/>
          </p:cNvSpPr>
          <p:nvPr/>
        </p:nvSpPr>
        <p:spPr>
          <a:xfrm>
            <a:off x="7781731" y="3019436"/>
            <a:ext cx="4397948" cy="9396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2"/>
            <a:r>
              <a:rPr lang="en-US" sz="2400" dirty="0"/>
              <a:t>Active fault codes displayed here</a:t>
            </a:r>
          </a:p>
          <a:p>
            <a:pPr lvl="3"/>
            <a:r>
              <a:rPr lang="en-US" sz="2400" dirty="0"/>
              <a:t>Yellow faults can be turned off</a:t>
            </a:r>
          </a:p>
        </p:txBody>
      </p:sp>
      <p:cxnSp>
        <p:nvCxnSpPr>
          <p:cNvPr id="20" name="Straight Arrow Connector 19"/>
          <p:cNvCxnSpPr/>
          <p:nvPr/>
        </p:nvCxnSpPr>
        <p:spPr>
          <a:xfrm flipH="1">
            <a:off x="8115683" y="3249149"/>
            <a:ext cx="609286" cy="21322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4408517" y="2254681"/>
            <a:ext cx="3850105" cy="300151"/>
          </a:xfrm>
          <a:prstGeom prst="roundRect">
            <a:avLst/>
          </a:prstGeom>
          <a:noFill/>
          <a:ln w="28575">
            <a:solidFill>
              <a:srgbClr val="FF4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
          <p:cNvSpPr txBox="1">
            <a:spLocks/>
          </p:cNvSpPr>
          <p:nvPr/>
        </p:nvSpPr>
        <p:spPr>
          <a:xfrm>
            <a:off x="7736553" y="2012451"/>
            <a:ext cx="4004867" cy="15734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2"/>
            <a:r>
              <a:rPr lang="en-US" sz="2400" dirty="0"/>
              <a:t>Favorite Screen 1 MPH/KPH</a:t>
            </a:r>
          </a:p>
        </p:txBody>
      </p:sp>
      <p:cxnSp>
        <p:nvCxnSpPr>
          <p:cNvPr id="17" name="Straight Arrow Connector 16"/>
          <p:cNvCxnSpPr/>
          <p:nvPr/>
        </p:nvCxnSpPr>
        <p:spPr>
          <a:xfrm flipH="1">
            <a:off x="7099227" y="2473470"/>
            <a:ext cx="1625742" cy="53595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1054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16906" t="5701" r="17244" b="9809"/>
          <a:stretch/>
        </p:blipFill>
        <p:spPr>
          <a:xfrm>
            <a:off x="7482803" y="936700"/>
            <a:ext cx="4518984" cy="3623878"/>
          </a:xfrm>
          <a:prstGeom prst="rect">
            <a:avLst/>
          </a:prstGeom>
        </p:spPr>
      </p:pic>
      <p:sp>
        <p:nvSpPr>
          <p:cNvPr id="17" name="Title 1"/>
          <p:cNvSpPr>
            <a:spLocks noGrp="1"/>
          </p:cNvSpPr>
          <p:nvPr>
            <p:ph type="title"/>
          </p:nvPr>
        </p:nvSpPr>
        <p:spPr/>
        <p:txBody>
          <a:bodyPr/>
          <a:lstStyle/>
          <a:p>
            <a:r>
              <a:rPr lang="en-US" dirty="0" smtClean="0"/>
              <a:t>Premium Cluster </a:t>
            </a:r>
            <a:r>
              <a:rPr lang="en-US" dirty="0"/>
              <a:t>N</a:t>
            </a:r>
            <a:r>
              <a:rPr lang="en-US" dirty="0" smtClean="0"/>
              <a:t>avigation</a:t>
            </a:r>
            <a:endParaRPr lang="en-US" dirty="0"/>
          </a:p>
        </p:txBody>
      </p:sp>
      <p:sp>
        <p:nvSpPr>
          <p:cNvPr id="10" name="Text Placeholder 2"/>
          <p:cNvSpPr>
            <a:spLocks noGrp="1"/>
          </p:cNvSpPr>
          <p:nvPr>
            <p:ph type="body" sz="quarter" idx="10"/>
          </p:nvPr>
        </p:nvSpPr>
        <p:spPr/>
        <p:txBody>
          <a:bodyPr/>
          <a:lstStyle/>
          <a:p>
            <a:r>
              <a:rPr lang="en-US" dirty="0" smtClean="0"/>
              <a:t>Pagination control module</a:t>
            </a:r>
          </a:p>
          <a:p>
            <a:pPr lvl="1"/>
            <a:r>
              <a:rPr lang="en-US" dirty="0" smtClean="0"/>
              <a:t>Use for premium cluster only</a:t>
            </a:r>
          </a:p>
          <a:p>
            <a:pPr lvl="1"/>
            <a:r>
              <a:rPr lang="en-US" dirty="0" smtClean="0"/>
              <a:t>Located on the instrument panel</a:t>
            </a:r>
          </a:p>
          <a:p>
            <a:pPr lvl="1"/>
            <a:r>
              <a:rPr lang="en-US" dirty="0" smtClean="0"/>
              <a:t>Activated by top or bottom switches</a:t>
            </a:r>
            <a:endParaRPr lang="en-US" dirty="0"/>
          </a:p>
          <a:p>
            <a:pPr lvl="2"/>
            <a:endParaRPr lang="en-US" dirty="0" smtClean="0"/>
          </a:p>
          <a:p>
            <a:pPr lvl="2"/>
            <a:endParaRPr lang="en-US" dirty="0" smtClean="0"/>
          </a:p>
          <a:p>
            <a:pPr lvl="2"/>
            <a:endParaRPr lang="en-US" dirty="0"/>
          </a:p>
          <a:p>
            <a:pPr lvl="2"/>
            <a:endParaRPr lang="en-US" dirty="0" smtClean="0"/>
          </a:p>
          <a:p>
            <a:pPr lvl="2"/>
            <a:endParaRPr lang="en-US" dirty="0"/>
          </a:p>
          <a:p>
            <a:pPr lvl="2"/>
            <a:endParaRPr lang="en-US" dirty="0" smtClean="0"/>
          </a:p>
        </p:txBody>
      </p:sp>
      <p:pic>
        <p:nvPicPr>
          <p:cNvPr id="2" name="Picture 1"/>
          <p:cNvPicPr>
            <a:picLocks noChangeAspect="1"/>
          </p:cNvPicPr>
          <p:nvPr/>
        </p:nvPicPr>
        <p:blipFill rotWithShape="1">
          <a:blip r:embed="rId4"/>
          <a:srcRect l="17142" t="9674" r="18757" b="13465"/>
          <a:stretch/>
        </p:blipFill>
        <p:spPr>
          <a:xfrm>
            <a:off x="2588566" y="2817186"/>
            <a:ext cx="2037685" cy="1527059"/>
          </a:xfrm>
          <a:prstGeom prst="rect">
            <a:avLst/>
          </a:prstGeom>
        </p:spPr>
      </p:pic>
      <p:sp>
        <p:nvSpPr>
          <p:cNvPr id="43" name="Text Placeholder 2"/>
          <p:cNvSpPr txBox="1">
            <a:spLocks/>
          </p:cNvSpPr>
          <p:nvPr/>
        </p:nvSpPr>
        <p:spPr>
          <a:xfrm>
            <a:off x="1" y="4230758"/>
            <a:ext cx="3680312" cy="15670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2"/>
            <a:endParaRPr lang="en-US" dirty="0"/>
          </a:p>
          <a:p>
            <a:pPr lvl="2"/>
            <a:r>
              <a:rPr lang="en-US" dirty="0"/>
              <a:t>Back button returns to previous page / subcategory, then to main home screen page</a:t>
            </a:r>
          </a:p>
          <a:p>
            <a:pPr lvl="2"/>
            <a:endParaRPr lang="en-US" dirty="0"/>
          </a:p>
        </p:txBody>
      </p:sp>
      <p:cxnSp>
        <p:nvCxnSpPr>
          <p:cNvPr id="39" name="Straight Arrow Connector 38"/>
          <p:cNvCxnSpPr/>
          <p:nvPr/>
        </p:nvCxnSpPr>
        <p:spPr>
          <a:xfrm flipV="1">
            <a:off x="2117560" y="3677081"/>
            <a:ext cx="782207" cy="97588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3894366" y="3677081"/>
            <a:ext cx="0" cy="95137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4" name="Text Placeholder 2"/>
          <p:cNvSpPr txBox="1">
            <a:spLocks/>
          </p:cNvSpPr>
          <p:nvPr/>
        </p:nvSpPr>
        <p:spPr>
          <a:xfrm>
            <a:off x="3558369" y="4560578"/>
            <a:ext cx="2852056" cy="22498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dirty="0"/>
              <a:t>OK / reset button </a:t>
            </a:r>
            <a:r>
              <a:rPr lang="en-US" sz="1800" dirty="0"/>
              <a:t>lets you select a highlighted category or hold for 3 seconds to reset the highlighted item</a:t>
            </a:r>
            <a:endParaRPr lang="en-US" sz="1800" dirty="0">
              <a:solidFill>
                <a:prstClr val="black"/>
              </a:solidFill>
            </a:endParaRPr>
          </a:p>
        </p:txBody>
      </p:sp>
      <p:sp>
        <p:nvSpPr>
          <p:cNvPr id="46" name="Text Placeholder 2"/>
          <p:cNvSpPr txBox="1">
            <a:spLocks/>
          </p:cNvSpPr>
          <p:nvPr/>
        </p:nvSpPr>
        <p:spPr>
          <a:xfrm>
            <a:off x="5460414" y="4560578"/>
            <a:ext cx="5512386" cy="9396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2"/>
            <a:r>
              <a:rPr lang="en-US" dirty="0"/>
              <a:t>Navigation buttons let you navigate from one category to another in up and down (within a category) or left and right directions (for main menu and to move from one main category to another)</a:t>
            </a:r>
          </a:p>
          <a:p>
            <a:pPr lvl="2"/>
            <a:endParaRPr lang="en-US" dirty="0"/>
          </a:p>
        </p:txBody>
      </p:sp>
      <p:cxnSp>
        <p:nvCxnSpPr>
          <p:cNvPr id="47" name="Straight Arrow Connector 46"/>
          <p:cNvCxnSpPr/>
          <p:nvPr/>
        </p:nvCxnSpPr>
        <p:spPr>
          <a:xfrm flipH="1" flipV="1">
            <a:off x="4388610" y="3580714"/>
            <a:ext cx="2093937" cy="104774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707783" y="2165678"/>
            <a:ext cx="3022333" cy="65150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9925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a:spLocks noGrp="1"/>
          </p:cNvSpPr>
          <p:nvPr>
            <p:ph type="body" sz="quarter" idx="10"/>
          </p:nvPr>
        </p:nvSpPr>
        <p:spPr/>
        <p:txBody>
          <a:bodyPr/>
          <a:lstStyle/>
          <a:p>
            <a:r>
              <a:rPr lang="en-US" sz="2400" dirty="0" smtClean="0"/>
              <a:t>Configurable display with 4 easily accessible favorite </a:t>
            </a:r>
            <a:r>
              <a:rPr lang="en-US" sz="2400" dirty="0"/>
              <a:t>s</a:t>
            </a:r>
            <a:r>
              <a:rPr lang="en-US" sz="2400" dirty="0" smtClean="0"/>
              <a:t>creens</a:t>
            </a:r>
          </a:p>
          <a:p>
            <a:pPr lvl="1"/>
            <a:endParaRPr lang="en-US" dirty="0" smtClean="0"/>
          </a:p>
          <a:p>
            <a:pPr marL="457200" lvl="1" indent="0">
              <a:buNone/>
            </a:pPr>
            <a:endParaRPr lang="en-US" dirty="0" smtClean="0"/>
          </a:p>
        </p:txBody>
      </p:sp>
      <p:sp>
        <p:nvSpPr>
          <p:cNvPr id="13" name="Text Placeholder 2"/>
          <p:cNvSpPr txBox="1">
            <a:spLocks/>
          </p:cNvSpPr>
          <p:nvPr/>
        </p:nvSpPr>
        <p:spPr>
          <a:xfrm>
            <a:off x="351718" y="1546024"/>
            <a:ext cx="3665387" cy="4508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lvl="1">
              <a:spcBef>
                <a:spcPts val="1000"/>
              </a:spcBef>
            </a:pPr>
            <a:r>
              <a:rPr lang="en-US" sz="2000" dirty="0"/>
              <a:t>Select from up to 15 virtual gauges if vehicle equipped with sensors</a:t>
            </a:r>
          </a:p>
          <a:p>
            <a:endParaRPr lang="en-US" dirty="0"/>
          </a:p>
          <a:p>
            <a:pPr marL="457200" lvl="1" indent="0">
              <a:buNone/>
            </a:pPr>
            <a:endParaRPr lang="en-US" dirty="0"/>
          </a:p>
        </p:txBody>
      </p:sp>
      <p:sp>
        <p:nvSpPr>
          <p:cNvPr id="19" name="Text Placeholder 2"/>
          <p:cNvSpPr txBox="1">
            <a:spLocks/>
          </p:cNvSpPr>
          <p:nvPr/>
        </p:nvSpPr>
        <p:spPr>
          <a:xfrm>
            <a:off x="8467494" y="1546022"/>
            <a:ext cx="3464890" cy="4508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lvl="1">
              <a:spcBef>
                <a:spcPts val="1000"/>
              </a:spcBef>
            </a:pPr>
            <a:r>
              <a:rPr lang="en-US" sz="2000" dirty="0"/>
              <a:t>Diesel and DEF miles to empty</a:t>
            </a:r>
          </a:p>
          <a:p>
            <a:endParaRPr lang="en-US" dirty="0"/>
          </a:p>
          <a:p>
            <a:pPr marL="457200" lvl="1" indent="0">
              <a:buNone/>
            </a:pPr>
            <a:endParaRPr lang="en-US" dirty="0"/>
          </a:p>
        </p:txBody>
      </p:sp>
      <p:sp>
        <p:nvSpPr>
          <p:cNvPr id="16" name="Text Placeholder 2"/>
          <p:cNvSpPr txBox="1">
            <a:spLocks/>
          </p:cNvSpPr>
          <p:nvPr/>
        </p:nvSpPr>
        <p:spPr>
          <a:xfrm>
            <a:off x="4125381" y="1546023"/>
            <a:ext cx="4054479" cy="4508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lvl="1">
              <a:spcBef>
                <a:spcPts val="1000"/>
              </a:spcBef>
            </a:pPr>
            <a:r>
              <a:rPr lang="en-US" sz="2000" dirty="0"/>
              <a:t>Instantaneous &amp; Average fuel economy</a:t>
            </a:r>
          </a:p>
          <a:p>
            <a:endParaRPr lang="en-US" dirty="0"/>
          </a:p>
          <a:p>
            <a:pPr marL="457200" lvl="1" indent="0">
              <a:buNone/>
            </a:pPr>
            <a:endParaRPr lang="en-US" dirty="0"/>
          </a:p>
        </p:txBody>
      </p:sp>
      <p:pic>
        <p:nvPicPr>
          <p:cNvPr id="12"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32747" t="33393" r="32782" b="16183"/>
          <a:stretch/>
        </p:blipFill>
        <p:spPr bwMode="auto">
          <a:xfrm>
            <a:off x="454166" y="2448247"/>
            <a:ext cx="3278221" cy="1974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32747" t="33393" r="32884" b="16183"/>
          <a:stretch/>
        </p:blipFill>
        <p:spPr bwMode="auto">
          <a:xfrm>
            <a:off x="8542501" y="2411305"/>
            <a:ext cx="3268494" cy="1974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32645" t="33144" r="32883" b="15686"/>
          <a:stretch/>
        </p:blipFill>
        <p:spPr bwMode="auto">
          <a:xfrm>
            <a:off x="4513508" y="2396713"/>
            <a:ext cx="3278222" cy="2003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7849" y="2612276"/>
            <a:ext cx="2636222" cy="1609710"/>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76104" y="2607959"/>
            <a:ext cx="2575722" cy="1572768"/>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871517" y="2607961"/>
            <a:ext cx="2582792" cy="1577085"/>
          </a:xfrm>
          <a:prstGeom prst="rect">
            <a:avLst/>
          </a:prstGeom>
        </p:spPr>
      </p:pic>
      <p:sp>
        <p:nvSpPr>
          <p:cNvPr id="22" name="Title 1"/>
          <p:cNvSpPr txBox="1">
            <a:spLocks/>
          </p:cNvSpPr>
          <p:nvPr/>
        </p:nvSpPr>
        <p:spPr>
          <a:xfrm>
            <a:off x="494242" y="19502"/>
            <a:ext cx="11203517" cy="7651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chemeClr val="tx1"/>
                </a:solidFill>
                <a:latin typeface="Arial" charset="0"/>
                <a:ea typeface="Arial" charset="0"/>
                <a:cs typeface="Arial" charset="0"/>
              </a:defRPr>
            </a:lvl1pPr>
          </a:lstStyle>
          <a:p>
            <a:r>
              <a:rPr lang="en-US" dirty="0"/>
              <a:t>Premium Cluster</a:t>
            </a:r>
          </a:p>
        </p:txBody>
      </p:sp>
      <p:pic>
        <p:nvPicPr>
          <p:cNvPr id="2" name="Picture 1"/>
          <p:cNvPicPr>
            <a:picLocks noChangeAspect="1"/>
          </p:cNvPicPr>
          <p:nvPr/>
        </p:nvPicPr>
        <p:blipFill>
          <a:blip r:embed="rId7"/>
          <a:stretch>
            <a:fillRect/>
          </a:stretch>
        </p:blipFill>
        <p:spPr>
          <a:xfrm>
            <a:off x="4513510" y="4504871"/>
            <a:ext cx="3250109" cy="1961702"/>
          </a:xfrm>
          <a:prstGeom prst="rect">
            <a:avLst/>
          </a:prstGeom>
        </p:spPr>
      </p:pic>
    </p:spTree>
    <p:extLst>
      <p:ext uri="{BB962C8B-B14F-4D97-AF65-F5344CB8AC3E}">
        <p14:creationId xmlns:p14="http://schemas.microsoft.com/office/powerpoint/2010/main" val="891785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Premium Cluster</a:t>
            </a:r>
            <a:endParaRPr lang="en-US" dirty="0"/>
          </a:p>
        </p:txBody>
      </p:sp>
      <p:sp>
        <p:nvSpPr>
          <p:cNvPr id="10" name="Text Placeholder 2"/>
          <p:cNvSpPr>
            <a:spLocks noGrp="1"/>
          </p:cNvSpPr>
          <p:nvPr>
            <p:ph type="body" sz="quarter" idx="10"/>
          </p:nvPr>
        </p:nvSpPr>
        <p:spPr/>
        <p:txBody>
          <a:bodyPr/>
          <a:lstStyle/>
          <a:p>
            <a:r>
              <a:rPr lang="en-US" dirty="0" smtClean="0"/>
              <a:t>Premium cluster sub menu</a:t>
            </a:r>
          </a:p>
          <a:p>
            <a:pPr lvl="1"/>
            <a:r>
              <a:rPr lang="en-US" dirty="0" smtClean="0"/>
              <a:t>Activated by top or bottom switches on pagination control module</a:t>
            </a:r>
          </a:p>
          <a:p>
            <a:pPr lvl="2"/>
            <a:endParaRPr lang="en-US" dirty="0"/>
          </a:p>
          <a:p>
            <a:pPr lvl="2"/>
            <a:endParaRPr lang="en-US" dirty="0" smtClean="0"/>
          </a:p>
          <a:p>
            <a:pPr lvl="2"/>
            <a:endParaRPr lang="en-US" dirty="0"/>
          </a:p>
          <a:p>
            <a:pPr lvl="2"/>
            <a:endParaRPr lang="en-US" dirty="0" smtClean="0"/>
          </a:p>
          <a:p>
            <a:pPr lvl="2"/>
            <a:endParaRPr lang="en-US" dirty="0"/>
          </a:p>
          <a:p>
            <a:pPr lvl="2"/>
            <a:endParaRPr lang="en-US" dirty="0" smtClean="0"/>
          </a:p>
          <a:p>
            <a:pPr lvl="2"/>
            <a:endParaRPr lang="en-US" dirty="0"/>
          </a:p>
          <a:p>
            <a:pPr lvl="2"/>
            <a:endParaRPr lang="en-US" dirty="0" smtClean="0"/>
          </a:p>
        </p:txBody>
      </p:sp>
      <p:pic>
        <p:nvPicPr>
          <p:cNvPr id="3" name="Picture 2"/>
          <p:cNvPicPr>
            <a:picLocks noChangeAspect="1"/>
          </p:cNvPicPr>
          <p:nvPr/>
        </p:nvPicPr>
        <p:blipFill rotWithShape="1">
          <a:blip r:embed="rId3"/>
          <a:srcRect l="14258" t="13307" r="14630" b="18276"/>
          <a:stretch/>
        </p:blipFill>
        <p:spPr>
          <a:xfrm>
            <a:off x="1925053" y="2136056"/>
            <a:ext cx="7469204" cy="4491366"/>
          </a:xfrm>
          <a:prstGeom prst="rect">
            <a:avLst/>
          </a:prstGeom>
        </p:spPr>
      </p:pic>
    </p:spTree>
    <p:extLst>
      <p:ext uri="{BB962C8B-B14F-4D97-AF65-F5344CB8AC3E}">
        <p14:creationId xmlns:p14="http://schemas.microsoft.com/office/powerpoint/2010/main" val="33084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0016" y="5205871"/>
            <a:ext cx="11880543" cy="765130"/>
          </a:xfrm>
        </p:spPr>
        <p:txBody>
          <a:bodyPr>
            <a:normAutofit/>
          </a:bodyPr>
          <a:lstStyle/>
          <a:p>
            <a:r>
              <a:rPr lang="en-US" sz="2400" dirty="0"/>
              <a:t>To exit the course, click the</a:t>
            </a:r>
            <a:r>
              <a:rPr lang="en-US" sz="2400" dirty="0">
                <a:solidFill>
                  <a:schemeClr val="accent1"/>
                </a:solidFill>
              </a:rPr>
              <a:t> X </a:t>
            </a:r>
            <a:r>
              <a:rPr lang="en-US" sz="2400" dirty="0"/>
              <a:t>at the upper right of the screen.</a:t>
            </a:r>
            <a:br>
              <a:rPr lang="en-US" sz="2400" dirty="0"/>
            </a:br>
            <a:r>
              <a:rPr lang="en-US" sz="2400" dirty="0"/>
              <a:t>Next, click the Return button at the lower left to return to the course grade book.</a:t>
            </a:r>
          </a:p>
        </p:txBody>
      </p:sp>
      <p:sp>
        <p:nvSpPr>
          <p:cNvPr id="2" name="Rectangle 1"/>
          <p:cNvSpPr/>
          <p:nvPr/>
        </p:nvSpPr>
        <p:spPr>
          <a:xfrm>
            <a:off x="314960" y="6018676"/>
            <a:ext cx="9865360" cy="830997"/>
          </a:xfrm>
          <a:prstGeom prst="rect">
            <a:avLst/>
          </a:prstGeom>
        </p:spPr>
        <p:txBody>
          <a:bodyPr wrap="square">
            <a:spAutoFit/>
          </a:bodyPr>
          <a:lstStyle/>
          <a:p>
            <a:r>
              <a:rPr lang="en-US" sz="2400" b="1" dirty="0">
                <a:solidFill>
                  <a:srgbClr val="000000"/>
                </a:solidFill>
              </a:rPr>
              <a:t>Please click on and complete the course Post Test to receive credit for completing the course.</a:t>
            </a:r>
            <a:endParaRPr lang="en-US" sz="2400" dirty="0">
              <a:solidFill>
                <a:prstClr val="black"/>
              </a:solidFill>
              <a:latin typeface="Microsoft Sans Serif" panose="020B0604020202020204" pitchFamily="34" charset="0"/>
            </a:endParaRPr>
          </a:p>
        </p:txBody>
      </p:sp>
    </p:spTree>
    <p:extLst>
      <p:ext uri="{BB962C8B-B14F-4D97-AF65-F5344CB8AC3E}">
        <p14:creationId xmlns:p14="http://schemas.microsoft.com/office/powerpoint/2010/main" val="930077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Ingress / Egress</a:t>
            </a:r>
            <a:endParaRPr lang="en-US" dirty="0"/>
          </a:p>
        </p:txBody>
      </p:sp>
      <p:sp>
        <p:nvSpPr>
          <p:cNvPr id="3" name="Text Placeholder 2"/>
          <p:cNvSpPr>
            <a:spLocks noGrp="1"/>
          </p:cNvSpPr>
          <p:nvPr>
            <p:ph type="body" sz="quarter" idx="10"/>
          </p:nvPr>
        </p:nvSpPr>
        <p:spPr/>
        <p:txBody>
          <a:bodyPr>
            <a:normAutofit/>
          </a:bodyPr>
          <a:lstStyle/>
          <a:p>
            <a:r>
              <a:rPr lang="en-US" dirty="0" smtClean="0"/>
              <a:t>Step positioning</a:t>
            </a:r>
          </a:p>
          <a:p>
            <a:pPr lvl="1"/>
            <a:r>
              <a:rPr lang="en-US" sz="2000" dirty="0"/>
              <a:t>Requirements are driven towards tailoring the best option for the 5</a:t>
            </a:r>
            <a:r>
              <a:rPr lang="en-US" sz="2000" baseline="30000" dirty="0"/>
              <a:t>th</a:t>
            </a:r>
            <a:r>
              <a:rPr lang="en-US" sz="2000" dirty="0"/>
              <a:t> percentile female (5’) to 95</a:t>
            </a:r>
            <a:r>
              <a:rPr lang="en-US" sz="2000" baseline="30000" dirty="0"/>
              <a:t>th</a:t>
            </a:r>
            <a:r>
              <a:rPr lang="en-US" sz="2000" dirty="0"/>
              <a:t> percentile male (6’ 3”)</a:t>
            </a:r>
          </a:p>
          <a:p>
            <a:pPr lvl="1"/>
            <a:r>
              <a:rPr lang="en-US" sz="2000" dirty="0"/>
              <a:t>Optimal lower step height for most drivers is 17” </a:t>
            </a:r>
          </a:p>
          <a:p>
            <a:pPr lvl="1"/>
            <a:r>
              <a:rPr lang="en-US" sz="2000" dirty="0"/>
              <a:t>LT lower step height to 17”  </a:t>
            </a:r>
          </a:p>
          <a:p>
            <a:pPr lvl="1"/>
            <a:r>
              <a:rPr lang="en-US" sz="2000" dirty="0"/>
              <a:t>Narrow body cab creates a staircase effect, aiding ingress / egress to reduce the chance of falls</a:t>
            </a:r>
          </a:p>
          <a:p>
            <a:pPr lvl="1"/>
            <a:endParaRPr lang="en-US" dirty="0" smtClean="0"/>
          </a:p>
        </p:txBody>
      </p:sp>
      <p:pic>
        <p:nvPicPr>
          <p:cNvPr id="5" name="Picture 4"/>
          <p:cNvPicPr>
            <a:picLocks noChangeAspect="1"/>
          </p:cNvPicPr>
          <p:nvPr/>
        </p:nvPicPr>
        <p:blipFill rotWithShape="1">
          <a:blip r:embed="rId3"/>
          <a:srcRect l="31791" t="31200" r="15255" b="24835"/>
          <a:stretch/>
        </p:blipFill>
        <p:spPr>
          <a:xfrm>
            <a:off x="1853515" y="3365435"/>
            <a:ext cx="7673544" cy="3492567"/>
          </a:xfrm>
          <a:prstGeom prst="rect">
            <a:avLst/>
          </a:prstGeom>
        </p:spPr>
      </p:pic>
    </p:spTree>
    <p:extLst>
      <p:ext uri="{BB962C8B-B14F-4D97-AF65-F5344CB8AC3E}">
        <p14:creationId xmlns:p14="http://schemas.microsoft.com/office/powerpoint/2010/main" val="2721647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Ingress / Egress</a:t>
            </a:r>
            <a:endParaRPr lang="en-US" dirty="0"/>
          </a:p>
        </p:txBody>
      </p:sp>
      <p:sp>
        <p:nvSpPr>
          <p:cNvPr id="3" name="Text Placeholder 2"/>
          <p:cNvSpPr>
            <a:spLocks noGrp="1"/>
          </p:cNvSpPr>
          <p:nvPr>
            <p:ph type="body" sz="quarter" idx="10"/>
          </p:nvPr>
        </p:nvSpPr>
        <p:spPr>
          <a:xfrm>
            <a:off x="494244" y="1117301"/>
            <a:ext cx="5846922" cy="5271924"/>
          </a:xfrm>
        </p:spPr>
        <p:txBody>
          <a:bodyPr>
            <a:normAutofit fontScale="92500" lnSpcReduction="10000"/>
          </a:bodyPr>
          <a:lstStyle/>
          <a:p>
            <a:r>
              <a:rPr lang="en-US" dirty="0" smtClean="0"/>
              <a:t>Door handle </a:t>
            </a:r>
          </a:p>
          <a:p>
            <a:pPr lvl="1"/>
            <a:r>
              <a:rPr lang="en-US" dirty="0" smtClean="0"/>
              <a:t>Improved sturdy feel</a:t>
            </a:r>
          </a:p>
          <a:p>
            <a:pPr lvl="1"/>
            <a:r>
              <a:rPr lang="en-US" dirty="0" smtClean="0"/>
              <a:t>Ergonomically redesigned for easier use with heavy winter gloves</a:t>
            </a:r>
          </a:p>
          <a:p>
            <a:pPr lvl="1"/>
            <a:endParaRPr lang="en-US" dirty="0" smtClean="0"/>
          </a:p>
          <a:p>
            <a:r>
              <a:rPr lang="en-US" dirty="0"/>
              <a:t>Door </a:t>
            </a:r>
            <a:r>
              <a:rPr lang="en-US" dirty="0" smtClean="0"/>
              <a:t>lock </a:t>
            </a:r>
            <a:r>
              <a:rPr lang="en-US" dirty="0"/>
              <a:t>tumbler</a:t>
            </a:r>
          </a:p>
          <a:p>
            <a:pPr lvl="1">
              <a:lnSpc>
                <a:spcPct val="100000"/>
              </a:lnSpc>
            </a:pPr>
            <a:r>
              <a:rPr lang="en-US" dirty="0"/>
              <a:t>Tumbler mechanism is now </a:t>
            </a:r>
            <a:r>
              <a:rPr lang="en-US" dirty="0" smtClean="0"/>
              <a:t>only removed </a:t>
            </a:r>
            <a:r>
              <a:rPr lang="en-US" dirty="0"/>
              <a:t>from inside the vehicle, to increase vehicle security</a:t>
            </a:r>
          </a:p>
          <a:p>
            <a:pPr lvl="1"/>
            <a:endParaRPr lang="en-US" dirty="0" smtClean="0"/>
          </a:p>
          <a:p>
            <a:r>
              <a:rPr lang="en-US" dirty="0" smtClean="0"/>
              <a:t>Door hinges</a:t>
            </a:r>
          </a:p>
          <a:p>
            <a:pPr lvl="1"/>
            <a:r>
              <a:rPr lang="en-US" dirty="0" smtClean="0"/>
              <a:t>Opening angles increased to improve ingress / entry</a:t>
            </a:r>
          </a:p>
          <a:p>
            <a:pPr lvl="2"/>
            <a:r>
              <a:rPr lang="en-US" dirty="0" smtClean="0"/>
              <a:t>Full open resting position: 58°</a:t>
            </a:r>
          </a:p>
          <a:p>
            <a:pPr lvl="2"/>
            <a:r>
              <a:rPr lang="en-US" dirty="0" smtClean="0"/>
              <a:t>Last detent: 62°</a:t>
            </a:r>
          </a:p>
          <a:p>
            <a:pPr lvl="1"/>
            <a:endParaRPr lang="en-US" dirty="0" smtClean="0"/>
          </a:p>
        </p:txBody>
      </p:sp>
      <p:pic>
        <p:nvPicPr>
          <p:cNvPr id="6" name="Picture 5"/>
          <p:cNvPicPr>
            <a:picLocks noChangeAspect="1"/>
          </p:cNvPicPr>
          <p:nvPr/>
        </p:nvPicPr>
        <p:blipFill rotWithShape="1">
          <a:blip r:embed="rId3"/>
          <a:srcRect l="38935" t="6318" r="36769" b="12605"/>
          <a:stretch/>
        </p:blipFill>
        <p:spPr>
          <a:xfrm>
            <a:off x="6540947" y="1117302"/>
            <a:ext cx="2367084" cy="4443241"/>
          </a:xfrm>
          <a:prstGeom prst="rect">
            <a:avLst/>
          </a:prstGeom>
        </p:spPr>
      </p:pic>
      <p:pic>
        <p:nvPicPr>
          <p:cNvPr id="7" name="Picture 6"/>
          <p:cNvPicPr>
            <a:picLocks noChangeAspect="1"/>
          </p:cNvPicPr>
          <p:nvPr/>
        </p:nvPicPr>
        <p:blipFill rotWithShape="1">
          <a:blip r:embed="rId4"/>
          <a:srcRect l="39478" t="6770" r="36931" b="12849"/>
          <a:stretch/>
        </p:blipFill>
        <p:spPr>
          <a:xfrm>
            <a:off x="9107813" y="1132253"/>
            <a:ext cx="2318212" cy="4443240"/>
          </a:xfrm>
          <a:prstGeom prst="rect">
            <a:avLst/>
          </a:prstGeom>
        </p:spPr>
      </p:pic>
    </p:spTree>
    <p:extLst>
      <p:ext uri="{BB962C8B-B14F-4D97-AF65-F5344CB8AC3E}">
        <p14:creationId xmlns:p14="http://schemas.microsoft.com/office/powerpoint/2010/main" val="236830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smtClean="0"/>
              <a:t>Visibility</a:t>
            </a:r>
            <a:endParaRPr lang="en-US" dirty="0"/>
          </a:p>
        </p:txBody>
      </p:sp>
      <p:sp>
        <p:nvSpPr>
          <p:cNvPr id="3" name="Text Placeholder 2"/>
          <p:cNvSpPr>
            <a:spLocks noGrp="1"/>
          </p:cNvSpPr>
          <p:nvPr>
            <p:ph type="body" sz="quarter" idx="10"/>
          </p:nvPr>
        </p:nvSpPr>
        <p:spPr>
          <a:xfrm>
            <a:off x="494244" y="1117301"/>
            <a:ext cx="9575732" cy="5642314"/>
          </a:xfrm>
        </p:spPr>
        <p:txBody>
          <a:bodyPr>
            <a:normAutofit/>
          </a:bodyPr>
          <a:lstStyle/>
          <a:p>
            <a:r>
              <a:rPr lang="en-US" dirty="0" smtClean="0"/>
              <a:t>Door mirrors</a:t>
            </a:r>
          </a:p>
          <a:p>
            <a:pPr lvl="1"/>
            <a:r>
              <a:rPr lang="en-US" dirty="0" smtClean="0"/>
              <a:t>Placement optimized to reduce neck rotation angles and improve safety</a:t>
            </a:r>
          </a:p>
          <a:p>
            <a:endParaRPr lang="en-US" dirty="0" smtClean="0"/>
          </a:p>
          <a:p>
            <a:endParaRPr lang="en-US" dirty="0" smtClean="0"/>
          </a:p>
          <a:p>
            <a:endParaRPr lang="en-US" dirty="0"/>
          </a:p>
          <a:p>
            <a:endParaRPr lang="en-US" dirty="0" smtClean="0"/>
          </a:p>
          <a:p>
            <a:endParaRPr lang="en-US" dirty="0" smtClean="0"/>
          </a:p>
          <a:p>
            <a:endParaRPr lang="en-US" dirty="0" smtClean="0"/>
          </a:p>
          <a:p>
            <a:r>
              <a:rPr lang="en-US" dirty="0" smtClean="0"/>
              <a:t>Hood </a:t>
            </a:r>
            <a:r>
              <a:rPr lang="en-US" dirty="0"/>
              <a:t>mirrors</a:t>
            </a:r>
          </a:p>
          <a:p>
            <a:pPr lvl="1"/>
            <a:r>
              <a:rPr lang="en-US" dirty="0"/>
              <a:t>Mirror vibration greatly reduced, providing a stable image to the </a:t>
            </a:r>
            <a:r>
              <a:rPr lang="en-US" dirty="0" smtClean="0"/>
              <a:t>driver</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218088838"/>
              </p:ext>
            </p:extLst>
          </p:nvPr>
        </p:nvGraphicFramePr>
        <p:xfrm>
          <a:off x="155849" y="2354657"/>
          <a:ext cx="7978326" cy="2532575"/>
        </p:xfrm>
        <a:graphic>
          <a:graphicData uri="http://schemas.openxmlformats.org/drawingml/2006/table">
            <a:tbl>
              <a:tblPr firstRow="1" firstCol="1" bandRow="1">
                <a:tableStyleId>{5C22544A-7EE6-4342-B048-85BDC9FD1C3A}</a:tableStyleId>
              </a:tblPr>
              <a:tblGrid>
                <a:gridCol w="1869021"/>
                <a:gridCol w="2856091"/>
                <a:gridCol w="3253214"/>
              </a:tblGrid>
              <a:tr h="1013030">
                <a:tc>
                  <a:txBody>
                    <a:bodyPr/>
                    <a:lstStyle/>
                    <a:p>
                      <a:pPr marL="0" marR="0" algn="ctr">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dirty="0" smtClean="0">
                          <a:effectLst/>
                        </a:rPr>
                        <a:t>Driver / Passenger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dirty="0" smtClean="0">
                          <a:effectLst/>
                          <a:latin typeface="+mj-lt"/>
                          <a:ea typeface="Calibri" panose="020F0502020204030204" pitchFamily="34" charset="0"/>
                          <a:cs typeface="Times New Roman" panose="02020603050405020304" pitchFamily="18" charset="0"/>
                        </a:rPr>
                        <a:t>Percent Improvement Driver / Passenger</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nchor="b"/>
                </a:tc>
              </a:tr>
              <a:tr h="506515">
                <a:tc>
                  <a:txBody>
                    <a:bodyPr/>
                    <a:lstStyle/>
                    <a:p>
                      <a:pPr marL="0" marR="0" algn="ctr">
                        <a:spcBef>
                          <a:spcPts val="0"/>
                        </a:spcBef>
                        <a:spcAft>
                          <a:spcPts val="0"/>
                        </a:spcAft>
                      </a:pPr>
                      <a:r>
                        <a:rPr lang="en-US" sz="2000" dirty="0">
                          <a:effectLst/>
                        </a:rPr>
                        <a:t>ProStar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400" b="1" dirty="0" smtClean="0">
                          <a:effectLst/>
                        </a:rPr>
                        <a:t>59° / 76°</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506515">
                <a:tc>
                  <a:txBody>
                    <a:bodyPr/>
                    <a:lstStyle/>
                    <a:p>
                      <a:pPr marL="0" marR="0" algn="ctr">
                        <a:spcBef>
                          <a:spcPts val="0"/>
                        </a:spcBef>
                        <a:spcAft>
                          <a:spcPts val="0"/>
                        </a:spcAft>
                      </a:pPr>
                      <a:r>
                        <a:rPr lang="en-US" sz="2000">
                          <a:effectLst/>
                        </a:rPr>
                        <a:t>LT C-Loop</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400" b="1" dirty="0" smtClean="0">
                          <a:effectLst/>
                        </a:rPr>
                        <a:t>50° / 72.5°</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400" b="1" dirty="0" smtClean="0">
                          <a:effectLst/>
                          <a:latin typeface="Calibri" panose="020F0502020204030204" pitchFamily="34" charset="0"/>
                          <a:ea typeface="Calibri" panose="020F0502020204030204" pitchFamily="34" charset="0"/>
                          <a:cs typeface="Times New Roman" panose="02020603050405020304" pitchFamily="18" charset="0"/>
                        </a:rPr>
                        <a:t>15% / 5%</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506515">
                <a:tc>
                  <a:txBody>
                    <a:bodyPr/>
                    <a:lstStyle/>
                    <a:p>
                      <a:pPr marL="0" marR="0" algn="ctr">
                        <a:spcBef>
                          <a:spcPts val="0"/>
                        </a:spcBef>
                        <a:spcAft>
                          <a:spcPts val="0"/>
                        </a:spcAft>
                      </a:pPr>
                      <a:r>
                        <a:rPr lang="en-US" sz="2000" dirty="0">
                          <a:effectLst/>
                        </a:rPr>
                        <a:t>LT Pedestal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400" b="1" dirty="0" smtClean="0">
                          <a:effectLst/>
                        </a:rPr>
                        <a:t>52° / 72.5°</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400" b="1" dirty="0" smtClean="0">
                          <a:effectLst/>
                          <a:latin typeface="Calibri" panose="020F0502020204030204" pitchFamily="34" charset="0"/>
                          <a:ea typeface="Calibri" panose="020F0502020204030204" pitchFamily="34" charset="0"/>
                          <a:cs typeface="Times New Roman" panose="02020603050405020304" pitchFamily="18" charset="0"/>
                        </a:rPr>
                        <a:t>12% / 5%</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1989" t="16771" r="24285" b="12571"/>
          <a:stretch/>
        </p:blipFill>
        <p:spPr>
          <a:xfrm>
            <a:off x="8152882" y="1449969"/>
            <a:ext cx="4039118" cy="3437263"/>
          </a:xfrm>
          <a:prstGeom prst="rect">
            <a:avLst/>
          </a:prstGeom>
        </p:spPr>
      </p:pic>
    </p:spTree>
    <p:extLst>
      <p:ext uri="{BB962C8B-B14F-4D97-AF65-F5344CB8AC3E}">
        <p14:creationId xmlns:p14="http://schemas.microsoft.com/office/powerpoint/2010/main" val="518474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8160" y="3034189"/>
            <a:ext cx="5816647" cy="2648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323800" y="3050183"/>
            <a:ext cx="5770043" cy="2626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Knee Room</a:t>
            </a:r>
            <a:endParaRPr lang="en-US" dirty="0"/>
          </a:p>
        </p:txBody>
      </p:sp>
      <p:sp>
        <p:nvSpPr>
          <p:cNvPr id="3" name="Text Placeholder 2"/>
          <p:cNvSpPr>
            <a:spLocks noGrp="1"/>
          </p:cNvSpPr>
          <p:nvPr>
            <p:ph type="body" sz="quarter" idx="10"/>
          </p:nvPr>
        </p:nvSpPr>
        <p:spPr/>
        <p:txBody>
          <a:bodyPr>
            <a:normAutofit/>
          </a:bodyPr>
          <a:lstStyle/>
          <a:p>
            <a:r>
              <a:rPr lang="en-US" dirty="0" smtClean="0"/>
              <a:t>Cab to sleeper transition knee room</a:t>
            </a:r>
          </a:p>
          <a:p>
            <a:pPr lvl="1"/>
            <a:r>
              <a:rPr lang="en-US" dirty="0" smtClean="0"/>
              <a:t>Lower console moved forward</a:t>
            </a:r>
          </a:p>
          <a:p>
            <a:pPr lvl="1"/>
            <a:r>
              <a:rPr lang="en-US" dirty="0" smtClean="0"/>
              <a:t>Stalk mounted shifter replaced push button shifter</a:t>
            </a:r>
          </a:p>
          <a:p>
            <a:pPr lvl="2"/>
            <a:r>
              <a:rPr lang="en-US" dirty="0"/>
              <a:t>K</a:t>
            </a:r>
            <a:r>
              <a:rPr lang="en-US" dirty="0" smtClean="0"/>
              <a:t>nee room increased 1.57” (40 mm) to ease transition from the cab to the sleeper</a:t>
            </a:r>
          </a:p>
        </p:txBody>
      </p:sp>
      <p:sp>
        <p:nvSpPr>
          <p:cNvPr id="6" name="Oval 5"/>
          <p:cNvSpPr/>
          <p:nvPr/>
        </p:nvSpPr>
        <p:spPr>
          <a:xfrm>
            <a:off x="3105571" y="3625095"/>
            <a:ext cx="1143000" cy="11452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Oval 6"/>
          <p:cNvSpPr/>
          <p:nvPr/>
        </p:nvSpPr>
        <p:spPr>
          <a:xfrm>
            <a:off x="8676995" y="3667361"/>
            <a:ext cx="1143000" cy="1145272"/>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08135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image0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2579" y="2882842"/>
            <a:ext cx="4078623" cy="3634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0860" y="2878098"/>
            <a:ext cx="4083946" cy="3638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Knee Room</a:t>
            </a:r>
            <a:endParaRPr lang="en-US" dirty="0"/>
          </a:p>
        </p:txBody>
      </p:sp>
      <p:sp>
        <p:nvSpPr>
          <p:cNvPr id="3" name="Text Placeholder 2"/>
          <p:cNvSpPr>
            <a:spLocks noGrp="1"/>
          </p:cNvSpPr>
          <p:nvPr>
            <p:ph type="body" sz="quarter" idx="10"/>
          </p:nvPr>
        </p:nvSpPr>
        <p:spPr/>
        <p:txBody>
          <a:bodyPr>
            <a:normAutofit/>
          </a:bodyPr>
          <a:lstStyle/>
          <a:p>
            <a:r>
              <a:rPr lang="en-US" dirty="0" smtClean="0"/>
              <a:t>Passenger knee and leg room </a:t>
            </a:r>
          </a:p>
          <a:p>
            <a:pPr lvl="1"/>
            <a:r>
              <a:rPr lang="en-US" dirty="0" smtClean="0"/>
              <a:t>Lower instrument panel moved forward</a:t>
            </a:r>
          </a:p>
          <a:p>
            <a:pPr lvl="2"/>
            <a:r>
              <a:rPr lang="en-US" dirty="0" smtClean="0"/>
              <a:t>Knee room and leg room increased 1.96” (50 mm)</a:t>
            </a:r>
          </a:p>
        </p:txBody>
      </p:sp>
      <p:sp>
        <p:nvSpPr>
          <p:cNvPr id="6" name="Oval 5"/>
          <p:cNvSpPr/>
          <p:nvPr/>
        </p:nvSpPr>
        <p:spPr>
          <a:xfrm>
            <a:off x="3545385" y="3688706"/>
            <a:ext cx="1143000" cy="11452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Oval 6"/>
          <p:cNvSpPr/>
          <p:nvPr/>
        </p:nvSpPr>
        <p:spPr>
          <a:xfrm>
            <a:off x="7775976" y="3688706"/>
            <a:ext cx="1143000" cy="1145272"/>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2762159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Feels Bigger </a:t>
            </a:r>
            <a:endParaRPr lang="en-US" dirty="0"/>
          </a:p>
        </p:txBody>
      </p:sp>
      <p:pic>
        <p:nvPicPr>
          <p:cNvPr id="4" name="Picture 3"/>
          <p:cNvPicPr>
            <a:picLocks noChangeAspect="1"/>
          </p:cNvPicPr>
          <p:nvPr/>
        </p:nvPicPr>
        <p:blipFill rotWithShape="1">
          <a:blip r:embed="rId3"/>
          <a:srcRect l="23379" t="5321" r="23440" b="9420"/>
          <a:stretch/>
        </p:blipFill>
        <p:spPr>
          <a:xfrm>
            <a:off x="1964725" y="777704"/>
            <a:ext cx="6376086" cy="6071764"/>
          </a:xfrm>
          <a:prstGeom prst="rect">
            <a:avLst/>
          </a:prstGeom>
        </p:spPr>
      </p:pic>
    </p:spTree>
    <p:extLst>
      <p:ext uri="{BB962C8B-B14F-4D97-AF65-F5344CB8AC3E}">
        <p14:creationId xmlns:p14="http://schemas.microsoft.com/office/powerpoint/2010/main" val="20004004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smtClean="0"/>
              <a:t>Visibility</a:t>
            </a:r>
            <a:endParaRPr lang="en-US" dirty="0"/>
          </a:p>
        </p:txBody>
      </p:sp>
      <p:sp>
        <p:nvSpPr>
          <p:cNvPr id="3" name="Text Placeholder 2"/>
          <p:cNvSpPr>
            <a:spLocks noGrp="1"/>
          </p:cNvSpPr>
          <p:nvPr>
            <p:ph type="body" sz="quarter" idx="10"/>
          </p:nvPr>
        </p:nvSpPr>
        <p:spPr/>
        <p:txBody>
          <a:bodyPr>
            <a:normAutofit/>
          </a:bodyPr>
          <a:lstStyle/>
          <a:p>
            <a:r>
              <a:rPr lang="en-US" dirty="0" smtClean="0"/>
              <a:t>Door windows</a:t>
            </a:r>
            <a:endParaRPr lang="en-US" dirty="0"/>
          </a:p>
          <a:p>
            <a:pPr lvl="1"/>
            <a:r>
              <a:rPr lang="en-US" dirty="0" smtClean="0"/>
              <a:t>Large </a:t>
            </a:r>
            <a:r>
              <a:rPr lang="en-US" dirty="0"/>
              <a:t>single </a:t>
            </a:r>
            <a:r>
              <a:rPr lang="en-US" dirty="0" smtClean="0"/>
              <a:t>door windows improve </a:t>
            </a:r>
            <a:r>
              <a:rPr lang="en-US" dirty="0"/>
              <a:t>visibility, by approximately 20” in the forward section of the window, a critical area for </a:t>
            </a:r>
            <a:r>
              <a:rPr lang="en-US" dirty="0" smtClean="0"/>
              <a:t>safety</a:t>
            </a:r>
            <a:endParaRPr lang="en-US" dirty="0"/>
          </a:p>
        </p:txBody>
      </p:sp>
      <p:pic>
        <p:nvPicPr>
          <p:cNvPr id="4" name="Picture 3"/>
          <p:cNvPicPr>
            <a:picLocks noChangeAspect="1"/>
          </p:cNvPicPr>
          <p:nvPr/>
        </p:nvPicPr>
        <p:blipFill rotWithShape="1">
          <a:blip r:embed="rId3"/>
          <a:srcRect l="22090" t="22967" r="19988" b="29588"/>
          <a:stretch/>
        </p:blipFill>
        <p:spPr>
          <a:xfrm>
            <a:off x="1556870" y="2632369"/>
            <a:ext cx="8148992" cy="3754725"/>
          </a:xfrm>
          <a:prstGeom prst="rect">
            <a:avLst/>
          </a:prstGeom>
        </p:spPr>
      </p:pic>
    </p:spTree>
    <p:extLst>
      <p:ext uri="{BB962C8B-B14F-4D97-AF65-F5344CB8AC3E}">
        <p14:creationId xmlns:p14="http://schemas.microsoft.com/office/powerpoint/2010/main" val="1112641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Default Slide">
  <a:themeElements>
    <a:clrScheme name="Custom 1">
      <a:dk1>
        <a:srgbClr val="595959"/>
      </a:dk1>
      <a:lt1>
        <a:srgbClr val="FFFFFF"/>
      </a:lt1>
      <a:dk2>
        <a:srgbClr val="FEFFFF"/>
      </a:dk2>
      <a:lt2>
        <a:srgbClr val="595959"/>
      </a:lt2>
      <a:accent1>
        <a:srgbClr val="FE4B00"/>
      </a:accent1>
      <a:accent2>
        <a:srgbClr val="489BE6"/>
      </a:accent2>
      <a:accent3>
        <a:srgbClr val="F58256"/>
      </a:accent3>
      <a:accent4>
        <a:srgbClr val="0E3B6B"/>
      </a:accent4>
      <a:accent5>
        <a:srgbClr val="909090"/>
      </a:accent5>
      <a:accent6>
        <a:srgbClr val="F6F2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vistar 16x9 Template v1.4" id="{ECA17B60-D7B4-2C44-A61C-FAEFB34ED317}" vid="{938CEA67-4B92-784A-94FC-31EDAD3D7061}"/>
    </a:ext>
  </a:extLst>
</a:theme>
</file>

<file path=ppt/theme/theme2.xml><?xml version="1.0" encoding="utf-8"?>
<a:theme xmlns:a="http://schemas.openxmlformats.org/drawingml/2006/main" name="1_Default Slide">
  <a:themeElements>
    <a:clrScheme name="Custom 1">
      <a:dk1>
        <a:srgbClr val="595959"/>
      </a:dk1>
      <a:lt1>
        <a:srgbClr val="FFFFFF"/>
      </a:lt1>
      <a:dk2>
        <a:srgbClr val="FEFFFF"/>
      </a:dk2>
      <a:lt2>
        <a:srgbClr val="595959"/>
      </a:lt2>
      <a:accent1>
        <a:srgbClr val="FE4B00"/>
      </a:accent1>
      <a:accent2>
        <a:srgbClr val="489BE6"/>
      </a:accent2>
      <a:accent3>
        <a:srgbClr val="F58256"/>
      </a:accent3>
      <a:accent4>
        <a:srgbClr val="0E3B6B"/>
      </a:accent4>
      <a:accent5>
        <a:srgbClr val="909090"/>
      </a:accent5>
      <a:accent6>
        <a:srgbClr val="F6F2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vistar 4x3 Template v1.1" id="{508BB4A2-76A8-8340-A23C-1D68F2D4DD4E}" vid="{657AF22F-0409-9C4D-A435-91CBAF1EF9CF}"/>
    </a:ext>
  </a:extLst>
</a:theme>
</file>

<file path=ppt/theme/theme3.xml><?xml version="1.0" encoding="utf-8"?>
<a:theme xmlns:a="http://schemas.openxmlformats.org/drawingml/2006/main" name="2_Default Slide">
  <a:themeElements>
    <a:clrScheme name="Custom 1">
      <a:dk1>
        <a:srgbClr val="595959"/>
      </a:dk1>
      <a:lt1>
        <a:srgbClr val="FFFFFF"/>
      </a:lt1>
      <a:dk2>
        <a:srgbClr val="FEFFFF"/>
      </a:dk2>
      <a:lt2>
        <a:srgbClr val="595959"/>
      </a:lt2>
      <a:accent1>
        <a:srgbClr val="FE4B00"/>
      </a:accent1>
      <a:accent2>
        <a:srgbClr val="489BE6"/>
      </a:accent2>
      <a:accent3>
        <a:srgbClr val="F58256"/>
      </a:accent3>
      <a:accent4>
        <a:srgbClr val="0E3B6B"/>
      </a:accent4>
      <a:accent5>
        <a:srgbClr val="909090"/>
      </a:accent5>
      <a:accent6>
        <a:srgbClr val="F6F2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vistar 16x9 Template v1.4" id="{ECA17B60-D7B4-2C44-A61C-FAEFB34ED317}" vid="{938CEA67-4B92-784A-94FC-31EDAD3D7061}"/>
    </a:ext>
  </a:extLst>
</a:theme>
</file>

<file path=ppt/theme/theme4.xml><?xml version="1.0" encoding="utf-8"?>
<a:theme xmlns:a="http://schemas.openxmlformats.org/drawingml/2006/main" name="3_Default Slide">
  <a:themeElements>
    <a:clrScheme name="Custom 1">
      <a:dk1>
        <a:srgbClr val="595959"/>
      </a:dk1>
      <a:lt1>
        <a:srgbClr val="FFFFFF"/>
      </a:lt1>
      <a:dk2>
        <a:srgbClr val="FEFFFF"/>
      </a:dk2>
      <a:lt2>
        <a:srgbClr val="595959"/>
      </a:lt2>
      <a:accent1>
        <a:srgbClr val="FE4B00"/>
      </a:accent1>
      <a:accent2>
        <a:srgbClr val="489BE6"/>
      </a:accent2>
      <a:accent3>
        <a:srgbClr val="F58256"/>
      </a:accent3>
      <a:accent4>
        <a:srgbClr val="0E3B6B"/>
      </a:accent4>
      <a:accent5>
        <a:srgbClr val="909090"/>
      </a:accent5>
      <a:accent6>
        <a:srgbClr val="F6F2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vistar 16x9 Template v1.4" id="{ECA17B60-D7B4-2C44-A61C-FAEFB34ED317}" vid="{938CEA67-4B92-784A-94FC-31EDAD3D7061}"/>
    </a:ext>
  </a:extLst>
</a:theme>
</file>

<file path=ppt/theme/theme5.xml><?xml version="1.0" encoding="utf-8"?>
<a:theme xmlns:a="http://schemas.openxmlformats.org/drawingml/2006/main" name="4_Default Slide">
  <a:themeElements>
    <a:clrScheme name="Custom 1">
      <a:dk1>
        <a:srgbClr val="595959"/>
      </a:dk1>
      <a:lt1>
        <a:srgbClr val="FFFFFF"/>
      </a:lt1>
      <a:dk2>
        <a:srgbClr val="FEFFFF"/>
      </a:dk2>
      <a:lt2>
        <a:srgbClr val="595959"/>
      </a:lt2>
      <a:accent1>
        <a:srgbClr val="FE4B00"/>
      </a:accent1>
      <a:accent2>
        <a:srgbClr val="489BE6"/>
      </a:accent2>
      <a:accent3>
        <a:srgbClr val="F58256"/>
      </a:accent3>
      <a:accent4>
        <a:srgbClr val="0E3B6B"/>
      </a:accent4>
      <a:accent5>
        <a:srgbClr val="909090"/>
      </a:accent5>
      <a:accent6>
        <a:srgbClr val="F6F2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vistar 16x9 Template v1.4" id="{ECA17B60-D7B4-2C44-A61C-FAEFB34ED317}" vid="{938CEA67-4B92-784A-94FC-31EDAD3D7061}"/>
    </a:ext>
  </a:extLst>
</a:theme>
</file>

<file path=ppt/theme/theme6.xml><?xml version="1.0" encoding="utf-8"?>
<a:theme xmlns:a="http://schemas.openxmlformats.org/drawingml/2006/main" name="5_Default Slide">
  <a:themeElements>
    <a:clrScheme name="Custom 1">
      <a:dk1>
        <a:srgbClr val="595959"/>
      </a:dk1>
      <a:lt1>
        <a:srgbClr val="FFFFFF"/>
      </a:lt1>
      <a:dk2>
        <a:srgbClr val="FEFFFF"/>
      </a:dk2>
      <a:lt2>
        <a:srgbClr val="595959"/>
      </a:lt2>
      <a:accent1>
        <a:srgbClr val="FE4B00"/>
      </a:accent1>
      <a:accent2>
        <a:srgbClr val="489BE6"/>
      </a:accent2>
      <a:accent3>
        <a:srgbClr val="F58256"/>
      </a:accent3>
      <a:accent4>
        <a:srgbClr val="0E3B6B"/>
      </a:accent4>
      <a:accent5>
        <a:srgbClr val="909090"/>
      </a:accent5>
      <a:accent6>
        <a:srgbClr val="F6F2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vistar 16x9 Template v1.4" id="{ECA17B60-D7B4-2C44-A61C-FAEFB34ED317}" vid="{938CEA67-4B92-784A-94FC-31EDAD3D7061}"/>
    </a:ext>
  </a:extLst>
</a:theme>
</file>

<file path=ppt/theme/theme7.xml><?xml version="1.0" encoding="utf-8"?>
<a:theme xmlns:a="http://schemas.openxmlformats.org/drawingml/2006/main" name="6_Default Slide">
  <a:themeElements>
    <a:clrScheme name="Custom 1">
      <a:dk1>
        <a:srgbClr val="595959"/>
      </a:dk1>
      <a:lt1>
        <a:srgbClr val="FFFFFF"/>
      </a:lt1>
      <a:dk2>
        <a:srgbClr val="FEFFFF"/>
      </a:dk2>
      <a:lt2>
        <a:srgbClr val="595959"/>
      </a:lt2>
      <a:accent1>
        <a:srgbClr val="FE4B00"/>
      </a:accent1>
      <a:accent2>
        <a:srgbClr val="489BE6"/>
      </a:accent2>
      <a:accent3>
        <a:srgbClr val="F58256"/>
      </a:accent3>
      <a:accent4>
        <a:srgbClr val="0E3B6B"/>
      </a:accent4>
      <a:accent5>
        <a:srgbClr val="909090"/>
      </a:accent5>
      <a:accent6>
        <a:srgbClr val="F6F2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vistar 16x9 Template v1.4" id="{ECA17B60-D7B4-2C44-A61C-FAEFB34ED317}" vid="{938CEA67-4B92-784A-94FC-31EDAD3D7061}"/>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93CCC462E31AA4CA7AF11B9B1EC9CED" ma:contentTypeVersion="12" ma:contentTypeDescription="Create a new document." ma:contentTypeScope="" ma:versionID="362c0181e691ec02c5e6d24a32a8d7b0">
  <xsd:schema xmlns:xsd="http://www.w3.org/2001/XMLSchema" xmlns:xs="http://www.w3.org/2001/XMLSchema" xmlns:p="http://schemas.microsoft.com/office/2006/metadata/properties" xmlns:ns2="d9b1cacc-bb62-4f23-b982-45a3aeaab91f" xmlns:ns3="a352e89d-3f59-4149-b01d-e1147e93a1de" xmlns:ns4="710e8fba-f738-4eb8-a71f-b63d43f3ada9" targetNamespace="http://schemas.microsoft.com/office/2006/metadata/properties" ma:root="true" ma:fieldsID="25ae12222d80e3ae3154329d14f99e39" ns2:_="" ns3:_="" ns4:_="">
    <xsd:import namespace="d9b1cacc-bb62-4f23-b982-45a3aeaab91f"/>
    <xsd:import namespace="a352e89d-3f59-4149-b01d-e1147e93a1de"/>
    <xsd:import namespace="710e8fba-f738-4eb8-a71f-b63d43f3ada9"/>
    <xsd:element name="properties">
      <xsd:complexType>
        <xsd:sequence>
          <xsd:element name="documentManagement">
            <xsd:complexType>
              <xsd:all>
                <xsd:element ref="ns2:SharedWithUsers" minOccurs="0"/>
                <xsd:element ref="ns2:SharingHintHash" minOccurs="0"/>
                <xsd:element ref="ns2:SharedWithDetails" minOccurs="0"/>
                <xsd:element ref="ns3:LastSharedByUser" minOccurs="0"/>
                <xsd:element ref="ns3:LastSharedByTime" minOccurs="0"/>
                <xsd:element ref="ns4:MediaServiceMetadata" minOccurs="0"/>
                <xsd:element ref="ns4:MediaServiceFastMetadata" minOccurs="0"/>
                <xsd:element ref="ns4:MediaServiceAutoTags" minOccurs="0"/>
                <xsd:element ref="ns4: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b1cacc-bb62-4f23-b982-45a3aeaab91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352e89d-3f59-4149-b01d-e1147e93a1de" elementFormDefault="qualified">
    <xsd:import namespace="http://schemas.microsoft.com/office/2006/documentManagement/types"/>
    <xsd:import namespace="http://schemas.microsoft.com/office/infopath/2007/PartnerControls"/>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710e8fba-f738-4eb8-a71f-b63d43f3ada9"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AutoTags" ma:index="15" nillable="true" ma:displayName="MediaServiceAutoTags" ma:description="" ma:internalName="MediaServiceAutoTags" ma:readOnly="true">
      <xsd:simpleType>
        <xsd:restriction base="dms:Text"/>
      </xsd:simpleType>
    </xsd:element>
    <xsd:element name="MediaServiceDateTaken" ma:index="16" nillable="true" ma:displayName="MediaServiceDateTaken" ma:descriptio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9E4D013-33ED-48A3-8E93-2E6122488CB3}">
  <ds:schemaRefs>
    <ds:schemaRef ds:uri="http://schemas.microsoft.com/sharepoint/v3/contenttype/forms"/>
  </ds:schemaRefs>
</ds:datastoreItem>
</file>

<file path=customXml/itemProps2.xml><?xml version="1.0" encoding="utf-8"?>
<ds:datastoreItem xmlns:ds="http://schemas.openxmlformats.org/officeDocument/2006/customXml" ds:itemID="{2A247371-7416-4102-9B0C-29D89CF0DADD}">
  <ds:schemaRefs>
    <ds:schemaRef ds:uri="http://schemas.microsoft.com/office/2006/metadata/properties"/>
    <ds:schemaRef ds:uri="http://purl.org/dc/elements/1.1/"/>
    <ds:schemaRef ds:uri="http://schemas.microsoft.com/office/2006/documentManagement/types"/>
    <ds:schemaRef ds:uri="http://purl.org/dc/terms/"/>
    <ds:schemaRef ds:uri="http://www.w3.org/XML/1998/namespace"/>
    <ds:schemaRef ds:uri="http://purl.org/dc/dcmitype/"/>
    <ds:schemaRef ds:uri="http://schemas.openxmlformats.org/package/2006/metadata/core-properties"/>
    <ds:schemaRef ds:uri="http://schemas.microsoft.com/office/infopath/2007/PartnerControls"/>
  </ds:schemaRefs>
</ds:datastoreItem>
</file>

<file path=customXml/itemProps3.xml><?xml version="1.0" encoding="utf-8"?>
<ds:datastoreItem xmlns:ds="http://schemas.openxmlformats.org/officeDocument/2006/customXml" ds:itemID="{AD1AED70-42E2-4593-9183-8E92B8B7EA29}"/>
</file>

<file path=docProps/app.xml><?xml version="1.0" encoding="utf-8"?>
<Properties xmlns="http://schemas.openxmlformats.org/officeDocument/2006/extended-properties" xmlns:vt="http://schemas.openxmlformats.org/officeDocument/2006/docPropsVTypes">
  <Template/>
  <TotalTime>10669</TotalTime>
  <Words>3309</Words>
  <Application>Microsoft Office PowerPoint</Application>
  <PresentationFormat>Widescreen</PresentationFormat>
  <Paragraphs>267</Paragraphs>
  <Slides>25</Slides>
  <Notes>25</Notes>
  <HiddenSlides>0</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25</vt:i4>
      </vt:variant>
    </vt:vector>
  </HeadingPairs>
  <TitlesOfParts>
    <vt:vector size="37" baseType="lpstr">
      <vt:lpstr>Arial</vt:lpstr>
      <vt:lpstr>Arial Narrow</vt:lpstr>
      <vt:lpstr>Calibri</vt:lpstr>
      <vt:lpstr>Microsoft Sans Serif</vt:lpstr>
      <vt:lpstr>Times New Roman</vt:lpstr>
      <vt:lpstr>Default Slide</vt:lpstr>
      <vt:lpstr>1_Default Slide</vt:lpstr>
      <vt:lpstr>2_Default Slide</vt:lpstr>
      <vt:lpstr>3_Default Slide</vt:lpstr>
      <vt:lpstr>4_Default Slide</vt:lpstr>
      <vt:lpstr>5_Default Slide</vt:lpstr>
      <vt:lpstr>6_Default Slide</vt:lpstr>
      <vt:lpstr>LT Academy</vt:lpstr>
      <vt:lpstr>Agenda </vt:lpstr>
      <vt:lpstr>Ingress / Egress</vt:lpstr>
      <vt:lpstr>Ingress / Egress</vt:lpstr>
      <vt:lpstr>Visibility</vt:lpstr>
      <vt:lpstr>Knee Room</vt:lpstr>
      <vt:lpstr>Knee Room</vt:lpstr>
      <vt:lpstr>Feels Bigger </vt:lpstr>
      <vt:lpstr>Visibility</vt:lpstr>
      <vt:lpstr>PowerPoint Presentation</vt:lpstr>
      <vt:lpstr>Interior Changes / Ergonomics</vt:lpstr>
      <vt:lpstr>Interior Changes / Ergonomics</vt:lpstr>
      <vt:lpstr> Interior Changes / Ergonomics</vt:lpstr>
      <vt:lpstr>Interior Changes / Ergonomics</vt:lpstr>
      <vt:lpstr>HVAC Controls</vt:lpstr>
      <vt:lpstr>MUX and Steering Wheel Switches</vt:lpstr>
      <vt:lpstr>Hands-free Calling</vt:lpstr>
      <vt:lpstr>LT Interior Changes for Comfort and Ergonomics</vt:lpstr>
      <vt:lpstr>Stalk Shifter Enables Eyes on the Road</vt:lpstr>
      <vt:lpstr>Premium Cluster</vt:lpstr>
      <vt:lpstr>Premium Cluster</vt:lpstr>
      <vt:lpstr>Premium Cluster Navigation</vt:lpstr>
      <vt:lpstr>PowerPoint Presentation</vt:lpstr>
      <vt:lpstr>Premium Cluster</vt:lpstr>
      <vt:lpstr>To exit the course, click the X at the upper right of the screen. Next, click the Return button at the lower left to return to the course grade book.</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Rodgers</dc:creator>
  <cp:lastModifiedBy>Metroff, Scott M</cp:lastModifiedBy>
  <cp:revision>630</cp:revision>
  <cp:lastPrinted>2016-08-03T21:08:13Z</cp:lastPrinted>
  <dcterms:created xsi:type="dcterms:W3CDTF">2016-06-23T14:49:20Z</dcterms:created>
  <dcterms:modified xsi:type="dcterms:W3CDTF">2017-07-25T15:32:03Z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0x010100893CCC462E31AA4CA7AF11B9B1EC9CED</vt:lpwstr>
  </property>
</Properties>
</file>